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77" r:id="rId4"/>
    <p:sldId id="258" r:id="rId5"/>
    <p:sldId id="278" r:id="rId6"/>
    <p:sldId id="279" r:id="rId7"/>
    <p:sldId id="259" r:id="rId8"/>
    <p:sldId id="262" r:id="rId9"/>
    <p:sldId id="266" r:id="rId10"/>
    <p:sldId id="267" r:id="rId11"/>
    <p:sldId id="280" r:id="rId12"/>
    <p:sldId id="268" r:id="rId13"/>
    <p:sldId id="269" r:id="rId14"/>
    <p:sldId id="270" r:id="rId15"/>
    <p:sldId id="271" r:id="rId16"/>
    <p:sldId id="273" r:id="rId17"/>
    <p:sldId id="272" r:id="rId18"/>
    <p:sldId id="274" r:id="rId19"/>
    <p:sldId id="276"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02" autoAdjust="0"/>
  </p:normalViewPr>
  <p:slideViewPr>
    <p:cSldViewPr snapToGrid="0">
      <p:cViewPr varScale="1">
        <p:scale>
          <a:sx n="52" d="100"/>
          <a:sy n="52" d="100"/>
        </p:scale>
        <p:origin x="1200" y="36"/>
      </p:cViewPr>
      <p:guideLst/>
    </p:cSldViewPr>
  </p:slideViewPr>
  <p:notesTextViewPr>
    <p:cViewPr>
      <p:scale>
        <a:sx n="1" d="1"/>
        <a:sy n="1" d="1"/>
      </p:scale>
      <p:origin x="0" y="0"/>
    </p:cViewPr>
  </p:notesTextViewPr>
  <p:sorterViewPr>
    <p:cViewPr>
      <p:scale>
        <a:sx n="100" d="100"/>
        <a:sy n="100" d="100"/>
      </p:scale>
      <p:origin x="0" y="-280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yi Wang" userId="be3afbc6f006a48a" providerId="LiveId" clId="{58FF7AB4-58F3-4B6D-98BF-BDCD0E7F9F3F}"/>
    <pc:docChg chg="undo custSel addSld delSld modSld sldOrd">
      <pc:chgData name="Jiayi Wang" userId="be3afbc6f006a48a" providerId="LiveId" clId="{58FF7AB4-58F3-4B6D-98BF-BDCD0E7F9F3F}" dt="2018-05-01T19:13:13.619" v="767"/>
      <pc:docMkLst>
        <pc:docMk/>
      </pc:docMkLst>
      <pc:sldChg chg="modSp modAnim">
        <pc:chgData name="Jiayi Wang" userId="be3afbc6f006a48a" providerId="LiveId" clId="{58FF7AB4-58F3-4B6D-98BF-BDCD0E7F9F3F}" dt="2018-05-01T18:22:16.625" v="58" actId="1076"/>
        <pc:sldMkLst>
          <pc:docMk/>
          <pc:sldMk cId="187909504" sldId="257"/>
        </pc:sldMkLst>
        <pc:spChg chg="mod">
          <ac:chgData name="Jiayi Wang" userId="be3afbc6f006a48a" providerId="LiveId" clId="{58FF7AB4-58F3-4B6D-98BF-BDCD0E7F9F3F}" dt="2018-05-01T18:22:16.625" v="58" actId="1076"/>
          <ac:spMkLst>
            <pc:docMk/>
            <pc:sldMk cId="187909504" sldId="257"/>
            <ac:spMk id="2" creationId="{00000000-0000-0000-0000-000000000000}"/>
          </ac:spMkLst>
        </pc:spChg>
        <pc:spChg chg="mod">
          <ac:chgData name="Jiayi Wang" userId="be3afbc6f006a48a" providerId="LiveId" clId="{58FF7AB4-58F3-4B6D-98BF-BDCD0E7F9F3F}" dt="2018-05-01T18:17:08.311" v="16" actId="20577"/>
          <ac:spMkLst>
            <pc:docMk/>
            <pc:sldMk cId="187909504" sldId="257"/>
            <ac:spMk id="5" creationId="{00000000-0000-0000-0000-000000000000}"/>
          </ac:spMkLst>
        </pc:spChg>
      </pc:sldChg>
      <pc:sldChg chg="delSp modSp ord delAnim">
        <pc:chgData name="Jiayi Wang" userId="be3afbc6f006a48a" providerId="LiveId" clId="{58FF7AB4-58F3-4B6D-98BF-BDCD0E7F9F3F}" dt="2018-05-01T18:43:48.315" v="523" actId="1076"/>
        <pc:sldMkLst>
          <pc:docMk/>
          <pc:sldMk cId="906151746" sldId="258"/>
        </pc:sldMkLst>
        <pc:picChg chg="mod">
          <ac:chgData name="Jiayi Wang" userId="be3afbc6f006a48a" providerId="LiveId" clId="{58FF7AB4-58F3-4B6D-98BF-BDCD0E7F9F3F}" dt="2018-05-01T18:43:48.315" v="523" actId="1076"/>
          <ac:picMkLst>
            <pc:docMk/>
            <pc:sldMk cId="906151746" sldId="258"/>
            <ac:picMk id="9" creationId="{00000000-0000-0000-0000-000000000000}"/>
          </ac:picMkLst>
        </pc:picChg>
        <pc:picChg chg="del">
          <ac:chgData name="Jiayi Wang" userId="be3afbc6f006a48a" providerId="LiveId" clId="{58FF7AB4-58F3-4B6D-98BF-BDCD0E7F9F3F}" dt="2018-05-01T18:43:44.095" v="522" actId="478"/>
          <ac:picMkLst>
            <pc:docMk/>
            <pc:sldMk cId="906151746" sldId="258"/>
            <ac:picMk id="10" creationId="{00000000-0000-0000-0000-000000000000}"/>
          </ac:picMkLst>
        </pc:picChg>
      </pc:sldChg>
      <pc:sldChg chg="modSp modNotesTx">
        <pc:chgData name="Jiayi Wang" userId="be3afbc6f006a48a" providerId="LiveId" clId="{58FF7AB4-58F3-4B6D-98BF-BDCD0E7F9F3F}" dt="2018-05-01T18:50:56.479" v="657" actId="20577"/>
        <pc:sldMkLst>
          <pc:docMk/>
          <pc:sldMk cId="3123033224" sldId="259"/>
        </pc:sldMkLst>
        <pc:spChg chg="mod">
          <ac:chgData name="Jiayi Wang" userId="be3afbc6f006a48a" providerId="LiveId" clId="{58FF7AB4-58F3-4B6D-98BF-BDCD0E7F9F3F}" dt="2018-05-01T18:50:28.069" v="604" actId="20577"/>
          <ac:spMkLst>
            <pc:docMk/>
            <pc:sldMk cId="3123033224" sldId="259"/>
            <ac:spMk id="2" creationId="{00000000-0000-0000-0000-000000000000}"/>
          </ac:spMkLst>
        </pc:spChg>
      </pc:sldChg>
      <pc:sldChg chg="add del">
        <pc:chgData name="Jiayi Wang" userId="be3afbc6f006a48a" providerId="LiveId" clId="{58FF7AB4-58F3-4B6D-98BF-BDCD0E7F9F3F}" dt="2018-05-01T18:49:37.441" v="586" actId="2696"/>
        <pc:sldMkLst>
          <pc:docMk/>
          <pc:sldMk cId="2813845442" sldId="260"/>
        </pc:sldMkLst>
      </pc:sldChg>
      <pc:sldChg chg="addSp delSp modSp del">
        <pc:chgData name="Jiayi Wang" userId="be3afbc6f006a48a" providerId="LiveId" clId="{58FF7AB4-58F3-4B6D-98BF-BDCD0E7F9F3F}" dt="2018-05-01T18:52:00.751" v="661" actId="2696"/>
        <pc:sldMkLst>
          <pc:docMk/>
          <pc:sldMk cId="2181342660" sldId="261"/>
        </pc:sldMkLst>
        <pc:spChg chg="add del mod">
          <ac:chgData name="Jiayi Wang" userId="be3afbc6f006a48a" providerId="LiveId" clId="{58FF7AB4-58F3-4B6D-98BF-BDCD0E7F9F3F}" dt="2018-05-01T18:51:16.912" v="660"/>
          <ac:spMkLst>
            <pc:docMk/>
            <pc:sldMk cId="2181342660" sldId="261"/>
            <ac:spMk id="2" creationId="{6E8318DC-C33E-4399-A2DE-84CBCB637FD9}"/>
          </ac:spMkLst>
        </pc:spChg>
      </pc:sldChg>
      <pc:sldChg chg="addSp delSp modSp modAnim">
        <pc:chgData name="Jiayi Wang" userId="be3afbc6f006a48a" providerId="LiveId" clId="{58FF7AB4-58F3-4B6D-98BF-BDCD0E7F9F3F}" dt="2018-05-01T18:53:28.503" v="697"/>
        <pc:sldMkLst>
          <pc:docMk/>
          <pc:sldMk cId="2852834352" sldId="262"/>
        </pc:sldMkLst>
        <pc:spChg chg="add del mod">
          <ac:chgData name="Jiayi Wang" userId="be3afbc6f006a48a" providerId="LiveId" clId="{58FF7AB4-58F3-4B6D-98BF-BDCD0E7F9F3F}" dt="2018-05-01T18:52:58.334" v="691" actId="478"/>
          <ac:spMkLst>
            <pc:docMk/>
            <pc:sldMk cId="2852834352" sldId="262"/>
            <ac:spMk id="3" creationId="{2A8ACA10-3BCF-4437-B5F0-C4A09A3BC2F6}"/>
          </ac:spMkLst>
        </pc:spChg>
        <pc:spChg chg="add mod">
          <ac:chgData name="Jiayi Wang" userId="be3afbc6f006a48a" providerId="LiveId" clId="{58FF7AB4-58F3-4B6D-98BF-BDCD0E7F9F3F}" dt="2018-05-01T18:53:07.917" v="694" actId="1076"/>
          <ac:spMkLst>
            <pc:docMk/>
            <pc:sldMk cId="2852834352" sldId="262"/>
            <ac:spMk id="9" creationId="{9DB51A7D-E508-4130-8906-FFA30471BCB0}"/>
          </ac:spMkLst>
        </pc:spChg>
      </pc:sldChg>
      <pc:sldChg chg="addSp modSp">
        <pc:chgData name="Jiayi Wang" userId="be3afbc6f006a48a" providerId="LiveId" clId="{58FF7AB4-58F3-4B6D-98BF-BDCD0E7F9F3F}" dt="2018-05-01T18:56:33.328" v="709" actId="1076"/>
        <pc:sldMkLst>
          <pc:docMk/>
          <pc:sldMk cId="1013741595" sldId="267"/>
        </pc:sldMkLst>
        <pc:spChg chg="add mod">
          <ac:chgData name="Jiayi Wang" userId="be3afbc6f006a48a" providerId="LiveId" clId="{58FF7AB4-58F3-4B6D-98BF-BDCD0E7F9F3F}" dt="2018-05-01T18:56:33.328" v="709" actId="1076"/>
          <ac:spMkLst>
            <pc:docMk/>
            <pc:sldMk cId="1013741595" sldId="267"/>
            <ac:spMk id="2" creationId="{939DEF44-B567-4C52-9EF4-573BC5A79868}"/>
          </ac:spMkLst>
        </pc:spChg>
      </pc:sldChg>
      <pc:sldChg chg="modSp">
        <pc:chgData name="Jiayi Wang" userId="be3afbc6f006a48a" providerId="LiveId" clId="{58FF7AB4-58F3-4B6D-98BF-BDCD0E7F9F3F}" dt="2018-05-01T18:48:15.369" v="573" actId="20577"/>
        <pc:sldMkLst>
          <pc:docMk/>
          <pc:sldMk cId="1189086073" sldId="269"/>
        </pc:sldMkLst>
        <pc:spChg chg="mod">
          <ac:chgData name="Jiayi Wang" userId="be3afbc6f006a48a" providerId="LiveId" clId="{58FF7AB4-58F3-4B6D-98BF-BDCD0E7F9F3F}" dt="2018-05-01T18:48:15.369" v="573" actId="20577"/>
          <ac:spMkLst>
            <pc:docMk/>
            <pc:sldMk cId="1189086073" sldId="269"/>
            <ac:spMk id="2" creationId="{23A4ACB6-8514-415D-813A-8CEC17AF2696}"/>
          </ac:spMkLst>
        </pc:spChg>
      </pc:sldChg>
      <pc:sldChg chg="addSp delSp modSp delAnim modAnim">
        <pc:chgData name="Jiayi Wang" userId="be3afbc6f006a48a" providerId="LiveId" clId="{58FF7AB4-58F3-4B6D-98BF-BDCD0E7F9F3F}" dt="2018-05-01T19:11:51.258" v="766" actId="1076"/>
        <pc:sldMkLst>
          <pc:docMk/>
          <pc:sldMk cId="867885181" sldId="272"/>
        </pc:sldMkLst>
        <pc:spChg chg="mod">
          <ac:chgData name="Jiayi Wang" userId="be3afbc6f006a48a" providerId="LiveId" clId="{58FF7AB4-58F3-4B6D-98BF-BDCD0E7F9F3F}" dt="2018-05-01T19:05:47.893" v="747" actId="1076"/>
          <ac:spMkLst>
            <pc:docMk/>
            <pc:sldMk cId="867885181" sldId="272"/>
            <ac:spMk id="13" creationId="{8F01EE4E-C11D-47C6-9218-3B94DBE686FD}"/>
          </ac:spMkLst>
        </pc:spChg>
        <pc:graphicFrameChg chg="modGraphic">
          <ac:chgData name="Jiayi Wang" userId="be3afbc6f006a48a" providerId="LiveId" clId="{58FF7AB4-58F3-4B6D-98BF-BDCD0E7F9F3F}" dt="2018-05-01T19:06:24.431" v="748" actId="2161"/>
          <ac:graphicFrameMkLst>
            <pc:docMk/>
            <pc:sldMk cId="867885181" sldId="272"/>
            <ac:graphicFrameMk id="4" creationId="{45509F21-1845-4276-9A15-B089276D98F2}"/>
          </ac:graphicFrameMkLst>
        </pc:graphicFrameChg>
        <pc:picChg chg="add mod">
          <ac:chgData name="Jiayi Wang" userId="be3afbc6f006a48a" providerId="LiveId" clId="{58FF7AB4-58F3-4B6D-98BF-BDCD0E7F9F3F}" dt="2018-05-01T19:06:45.974" v="753" actId="1076"/>
          <ac:picMkLst>
            <pc:docMk/>
            <pc:sldMk cId="867885181" sldId="272"/>
            <ac:picMk id="15" creationId="{09120BE2-C2B9-4810-A438-0496E2092E11}"/>
          </ac:picMkLst>
        </pc:picChg>
        <pc:picChg chg="add mod">
          <ac:chgData name="Jiayi Wang" userId="be3afbc6f006a48a" providerId="LiveId" clId="{58FF7AB4-58F3-4B6D-98BF-BDCD0E7F9F3F}" dt="2018-05-01T19:06:59.554" v="757" actId="1076"/>
          <ac:picMkLst>
            <pc:docMk/>
            <pc:sldMk cId="867885181" sldId="272"/>
            <ac:picMk id="16" creationId="{B95D6AB3-5565-446C-87D1-DA0AC7E9D8B5}"/>
          </ac:picMkLst>
        </pc:picChg>
        <pc:picChg chg="add del mod">
          <ac:chgData name="Jiayi Wang" userId="be3afbc6f006a48a" providerId="LiveId" clId="{58FF7AB4-58F3-4B6D-98BF-BDCD0E7F9F3F}" dt="2018-05-01T19:11:15.108" v="763" actId="478"/>
          <ac:picMkLst>
            <pc:docMk/>
            <pc:sldMk cId="867885181" sldId="272"/>
            <ac:picMk id="17" creationId="{58E8ACA2-0504-4E6A-9E97-7985E2FE1C48}"/>
          </ac:picMkLst>
        </pc:picChg>
        <pc:picChg chg="add mod">
          <ac:chgData name="Jiayi Wang" userId="be3afbc6f006a48a" providerId="LiveId" clId="{58FF7AB4-58F3-4B6D-98BF-BDCD0E7F9F3F}" dt="2018-05-01T19:11:51.258" v="766" actId="1076"/>
          <ac:picMkLst>
            <pc:docMk/>
            <pc:sldMk cId="867885181" sldId="272"/>
            <ac:picMk id="18" creationId="{F9869D8F-5BF0-4A6B-81BF-13D4A0882251}"/>
          </ac:picMkLst>
        </pc:picChg>
      </pc:sldChg>
      <pc:sldChg chg="addSp delSp modSp add mod setBg setClrOvrMap">
        <pc:chgData name="Jiayi Wang" userId="be3afbc6f006a48a" providerId="LiveId" clId="{58FF7AB4-58F3-4B6D-98BF-BDCD0E7F9F3F}" dt="2018-05-01T18:31:34.688" v="292" actId="1076"/>
        <pc:sldMkLst>
          <pc:docMk/>
          <pc:sldMk cId="3067541810" sldId="277"/>
        </pc:sldMkLst>
        <pc:spChg chg="mod ord">
          <ac:chgData name="Jiayi Wang" userId="be3afbc6f006a48a" providerId="LiveId" clId="{58FF7AB4-58F3-4B6D-98BF-BDCD0E7F9F3F}" dt="2018-05-01T18:31:09.519" v="289" actId="26606"/>
          <ac:spMkLst>
            <pc:docMk/>
            <pc:sldMk cId="3067541810" sldId="277"/>
            <ac:spMk id="2" creationId="{EF368199-680E-433D-80EB-6B5F45917AC6}"/>
          </ac:spMkLst>
        </pc:spChg>
        <pc:spChg chg="mod ord">
          <ac:chgData name="Jiayi Wang" userId="be3afbc6f006a48a" providerId="LiveId" clId="{58FF7AB4-58F3-4B6D-98BF-BDCD0E7F9F3F}" dt="2018-05-01T18:31:09.519" v="289" actId="26606"/>
          <ac:spMkLst>
            <pc:docMk/>
            <pc:sldMk cId="3067541810" sldId="277"/>
            <ac:spMk id="3" creationId="{810C727B-0F8A-4D9A-8AAB-3E48CE1EEB61}"/>
          </ac:spMkLst>
        </pc:spChg>
        <pc:spChg chg="add del mod">
          <ac:chgData name="Jiayi Wang" userId="be3afbc6f006a48a" providerId="LiveId" clId="{58FF7AB4-58F3-4B6D-98BF-BDCD0E7F9F3F}" dt="2018-05-01T18:31:09.519" v="289" actId="26606"/>
          <ac:spMkLst>
            <pc:docMk/>
            <pc:sldMk cId="3067541810" sldId="277"/>
            <ac:spMk id="8" creationId="{A7A7BD4B-F732-48E7-B688-8A89FCDDB83B}"/>
          </ac:spMkLst>
        </pc:spChg>
        <pc:spChg chg="add del">
          <ac:chgData name="Jiayi Wang" userId="be3afbc6f006a48a" providerId="LiveId" clId="{58FF7AB4-58F3-4B6D-98BF-BDCD0E7F9F3F}" dt="2018-05-01T18:31:09.519" v="289" actId="26606"/>
          <ac:spMkLst>
            <pc:docMk/>
            <pc:sldMk cId="3067541810" sldId="277"/>
            <ac:spMk id="14" creationId="{646E8F12-06B4-4D6B-866C-1743B253C8CE}"/>
          </ac:spMkLst>
        </pc:spChg>
        <pc:spChg chg="add del">
          <ac:chgData name="Jiayi Wang" userId="be3afbc6f006a48a" providerId="LiveId" clId="{58FF7AB4-58F3-4B6D-98BF-BDCD0E7F9F3F}" dt="2018-05-01T18:31:09.519" v="289" actId="26606"/>
          <ac:spMkLst>
            <pc:docMk/>
            <pc:sldMk cId="3067541810" sldId="277"/>
            <ac:spMk id="16" creationId="{BCB8E572-32F0-4C78-B268-2702C859FDB6}"/>
          </ac:spMkLst>
        </pc:spChg>
        <pc:spChg chg="add del">
          <ac:chgData name="Jiayi Wang" userId="be3afbc6f006a48a" providerId="LiveId" clId="{58FF7AB4-58F3-4B6D-98BF-BDCD0E7F9F3F}" dt="2018-05-01T18:31:09.519" v="289" actId="26606"/>
          <ac:spMkLst>
            <pc:docMk/>
            <pc:sldMk cId="3067541810" sldId="277"/>
            <ac:spMk id="18" creationId="{BFC6224A-7B8A-4699-99DC-A6C9CD6171C4}"/>
          </ac:spMkLst>
        </pc:spChg>
        <pc:spChg chg="add del">
          <ac:chgData name="Jiayi Wang" userId="be3afbc6f006a48a" providerId="LiveId" clId="{58FF7AB4-58F3-4B6D-98BF-BDCD0E7F9F3F}" dt="2018-05-01T18:31:09.519" v="289" actId="26606"/>
          <ac:spMkLst>
            <pc:docMk/>
            <pc:sldMk cId="3067541810" sldId="277"/>
            <ac:spMk id="20" creationId="{54A709FC-1ADC-45CD-856D-3B1A50C58388}"/>
          </ac:spMkLst>
        </pc:spChg>
        <pc:spChg chg="add del">
          <ac:chgData name="Jiayi Wang" userId="be3afbc6f006a48a" providerId="LiveId" clId="{58FF7AB4-58F3-4B6D-98BF-BDCD0E7F9F3F}" dt="2018-05-01T18:31:09.519" v="289" actId="26606"/>
          <ac:spMkLst>
            <pc:docMk/>
            <pc:sldMk cId="3067541810" sldId="277"/>
            <ac:spMk id="22" creationId="{0611C424-EB44-492D-9C48-78BB0D5DC97F}"/>
          </ac:spMkLst>
        </pc:spChg>
        <pc:spChg chg="add del">
          <ac:chgData name="Jiayi Wang" userId="be3afbc6f006a48a" providerId="LiveId" clId="{58FF7AB4-58F3-4B6D-98BF-BDCD0E7F9F3F}" dt="2018-05-01T18:31:09.519" v="289" actId="26606"/>
          <ac:spMkLst>
            <pc:docMk/>
            <pc:sldMk cId="3067541810" sldId="277"/>
            <ac:spMk id="24" creationId="{3CC324B9-DFFF-42F1-8D81-AAD42554BDA0}"/>
          </ac:spMkLst>
        </pc:spChg>
        <pc:spChg chg="add del">
          <ac:chgData name="Jiayi Wang" userId="be3afbc6f006a48a" providerId="LiveId" clId="{58FF7AB4-58F3-4B6D-98BF-BDCD0E7F9F3F}" dt="2018-05-01T18:31:09.519" v="289" actId="26606"/>
          <ac:spMkLst>
            <pc:docMk/>
            <pc:sldMk cId="3067541810" sldId="277"/>
            <ac:spMk id="26" creationId="{59156A24-128C-4054-AAFF-F8CA5BA0E79C}"/>
          </ac:spMkLst>
        </pc:spChg>
        <pc:spChg chg="add del">
          <ac:chgData name="Jiayi Wang" userId="be3afbc6f006a48a" providerId="LiveId" clId="{58FF7AB4-58F3-4B6D-98BF-BDCD0E7F9F3F}" dt="2018-05-01T18:31:09.519" v="289" actId="26606"/>
          <ac:spMkLst>
            <pc:docMk/>
            <pc:sldMk cId="3067541810" sldId="277"/>
            <ac:spMk id="28" creationId="{AE67272E-0E66-4396-9C0C-4E154CCE2052}"/>
          </ac:spMkLst>
        </pc:spChg>
        <pc:picChg chg="add mod ord">
          <ac:chgData name="Jiayi Wang" userId="be3afbc6f006a48a" providerId="LiveId" clId="{58FF7AB4-58F3-4B6D-98BF-BDCD0E7F9F3F}" dt="2018-05-01T18:31:34.688" v="292" actId="1076"/>
          <ac:picMkLst>
            <pc:docMk/>
            <pc:sldMk cId="3067541810" sldId="277"/>
            <ac:picMk id="4" creationId="{C509158F-022B-400A-BABA-73AE408BB669}"/>
          </ac:picMkLst>
        </pc:picChg>
        <pc:picChg chg="add del mod">
          <ac:chgData name="Jiayi Wang" userId="be3afbc6f006a48a" providerId="LiveId" clId="{58FF7AB4-58F3-4B6D-98BF-BDCD0E7F9F3F}" dt="2018-05-01T18:24:27.146" v="78" actId="478"/>
          <ac:picMkLst>
            <pc:docMk/>
            <pc:sldMk cId="3067541810" sldId="277"/>
            <ac:picMk id="5" creationId="{7902FAD4-ED06-403E-B643-D5724F0B629D}"/>
          </ac:picMkLst>
        </pc:picChg>
        <pc:picChg chg="add mod">
          <ac:chgData name="Jiayi Wang" userId="be3afbc6f006a48a" providerId="LiveId" clId="{58FF7AB4-58F3-4B6D-98BF-BDCD0E7F9F3F}" dt="2018-05-01T18:31:09.519" v="289" actId="26606"/>
          <ac:picMkLst>
            <pc:docMk/>
            <pc:sldMk cId="3067541810" sldId="277"/>
            <ac:picMk id="6" creationId="{7A05CE05-25AE-4A79-8DD5-24CBAD820AC3}"/>
          </ac:picMkLst>
        </pc:picChg>
        <pc:picChg chg="add mod">
          <ac:chgData name="Jiayi Wang" userId="be3afbc6f006a48a" providerId="LiveId" clId="{58FF7AB4-58F3-4B6D-98BF-BDCD0E7F9F3F}" dt="2018-05-01T18:31:09.519" v="289" actId="26606"/>
          <ac:picMkLst>
            <pc:docMk/>
            <pc:sldMk cId="3067541810" sldId="277"/>
            <ac:picMk id="7" creationId="{860E626E-2CC3-488A-B825-D0D248D36E49}"/>
          </ac:picMkLst>
        </pc:picChg>
        <pc:picChg chg="add mod ord">
          <ac:chgData name="Jiayi Wang" userId="be3afbc6f006a48a" providerId="LiveId" clId="{58FF7AB4-58F3-4B6D-98BF-BDCD0E7F9F3F}" dt="2018-05-01T18:31:09.519" v="289" actId="26606"/>
          <ac:picMkLst>
            <pc:docMk/>
            <pc:sldMk cId="3067541810" sldId="277"/>
            <ac:picMk id="9" creationId="{820D809B-F8C5-41E4-B9DC-6D08E308878F}"/>
          </ac:picMkLst>
        </pc:picChg>
      </pc:sldChg>
      <pc:sldChg chg="addSp delSp modSp add">
        <pc:chgData name="Jiayi Wang" userId="be3afbc6f006a48a" providerId="LiveId" clId="{58FF7AB4-58F3-4B6D-98BF-BDCD0E7F9F3F}" dt="2018-05-01T18:34:11.584" v="326" actId="1076"/>
        <pc:sldMkLst>
          <pc:docMk/>
          <pc:sldMk cId="757651259" sldId="278"/>
        </pc:sldMkLst>
        <pc:spChg chg="mod">
          <ac:chgData name="Jiayi Wang" userId="be3afbc6f006a48a" providerId="LiveId" clId="{58FF7AB4-58F3-4B6D-98BF-BDCD0E7F9F3F}" dt="2018-05-01T18:31:44.207" v="303" actId="20577"/>
          <ac:spMkLst>
            <pc:docMk/>
            <pc:sldMk cId="757651259" sldId="278"/>
            <ac:spMk id="2" creationId="{97C6CD22-D7DA-46FD-BD93-E3C56309BBB0}"/>
          </ac:spMkLst>
        </pc:spChg>
        <pc:spChg chg="del">
          <ac:chgData name="Jiayi Wang" userId="be3afbc6f006a48a" providerId="LiveId" clId="{58FF7AB4-58F3-4B6D-98BF-BDCD0E7F9F3F}" dt="2018-05-01T18:33:04.784" v="309"/>
          <ac:spMkLst>
            <pc:docMk/>
            <pc:sldMk cId="757651259" sldId="278"/>
            <ac:spMk id="3" creationId="{7CC1CB61-1278-4397-BF24-120AF4B50C99}"/>
          </ac:spMkLst>
        </pc:spChg>
        <pc:spChg chg="add mod">
          <ac:chgData name="Jiayi Wang" userId="be3afbc6f006a48a" providerId="LiveId" clId="{58FF7AB4-58F3-4B6D-98BF-BDCD0E7F9F3F}" dt="2018-05-01T18:33:36.937" v="316" actId="1076"/>
          <ac:spMkLst>
            <pc:docMk/>
            <pc:sldMk cId="757651259" sldId="278"/>
            <ac:spMk id="7" creationId="{598F20E0-1F15-4A73-BE33-632DD2262B42}"/>
          </ac:spMkLst>
        </pc:spChg>
        <pc:picChg chg="add del mod">
          <ac:chgData name="Jiayi Wang" userId="be3afbc6f006a48a" providerId="LiveId" clId="{58FF7AB4-58F3-4B6D-98BF-BDCD0E7F9F3F}" dt="2018-05-01T18:33:44.287" v="318" actId="478"/>
          <ac:picMkLst>
            <pc:docMk/>
            <pc:sldMk cId="757651259" sldId="278"/>
            <ac:picMk id="4" creationId="{C866DD80-12C4-4E46-B5F4-952D9D832067}"/>
          </ac:picMkLst>
        </pc:picChg>
        <pc:picChg chg="add mod">
          <ac:chgData name="Jiayi Wang" userId="be3afbc6f006a48a" providerId="LiveId" clId="{58FF7AB4-58F3-4B6D-98BF-BDCD0E7F9F3F}" dt="2018-05-01T18:34:07.740" v="325" actId="1076"/>
          <ac:picMkLst>
            <pc:docMk/>
            <pc:sldMk cId="757651259" sldId="278"/>
            <ac:picMk id="5" creationId="{25D8A084-DCE7-4D00-8425-71BCEA83F050}"/>
          </ac:picMkLst>
        </pc:picChg>
        <pc:picChg chg="add mod">
          <ac:chgData name="Jiayi Wang" userId="be3afbc6f006a48a" providerId="LiveId" clId="{58FF7AB4-58F3-4B6D-98BF-BDCD0E7F9F3F}" dt="2018-05-01T18:33:33.035" v="314" actId="1076"/>
          <ac:picMkLst>
            <pc:docMk/>
            <pc:sldMk cId="757651259" sldId="278"/>
            <ac:picMk id="6" creationId="{45B2B194-5EC7-4703-BCB3-87992689689F}"/>
          </ac:picMkLst>
        </pc:picChg>
        <pc:picChg chg="add mod">
          <ac:chgData name="Jiayi Wang" userId="be3afbc6f006a48a" providerId="LiveId" clId="{58FF7AB4-58F3-4B6D-98BF-BDCD0E7F9F3F}" dt="2018-05-01T18:34:11.584" v="326" actId="1076"/>
          <ac:picMkLst>
            <pc:docMk/>
            <pc:sldMk cId="757651259" sldId="278"/>
            <ac:picMk id="8" creationId="{EEDFD185-DA20-4E22-AC31-B15BA0423BCC}"/>
          </ac:picMkLst>
        </pc:picChg>
      </pc:sldChg>
      <pc:sldChg chg="modSp add">
        <pc:chgData name="Jiayi Wang" userId="be3afbc6f006a48a" providerId="LiveId" clId="{58FF7AB4-58F3-4B6D-98BF-BDCD0E7F9F3F}" dt="2018-05-01T18:43:07.556" v="521" actId="20577"/>
        <pc:sldMkLst>
          <pc:docMk/>
          <pc:sldMk cId="2135855792" sldId="279"/>
        </pc:sldMkLst>
        <pc:spChg chg="mod">
          <ac:chgData name="Jiayi Wang" userId="be3afbc6f006a48a" providerId="LiveId" clId="{58FF7AB4-58F3-4B6D-98BF-BDCD0E7F9F3F}" dt="2018-05-01T18:39:40.022" v="341" actId="5793"/>
          <ac:spMkLst>
            <pc:docMk/>
            <pc:sldMk cId="2135855792" sldId="279"/>
            <ac:spMk id="2" creationId="{696DD779-A2B3-462D-8AFB-FF152A4E753B}"/>
          </ac:spMkLst>
        </pc:spChg>
        <pc:spChg chg="mod">
          <ac:chgData name="Jiayi Wang" userId="be3afbc6f006a48a" providerId="LiveId" clId="{58FF7AB4-58F3-4B6D-98BF-BDCD0E7F9F3F}" dt="2018-05-01T18:43:07.556" v="521" actId="20577"/>
          <ac:spMkLst>
            <pc:docMk/>
            <pc:sldMk cId="2135855792" sldId="279"/>
            <ac:spMk id="3" creationId="{BC2E26E8-7171-4A4A-8C85-A3E3BAB86873}"/>
          </ac:spMkLst>
        </pc:spChg>
      </pc:sldChg>
      <pc:sldChg chg="addSp modSp add modAnim">
        <pc:chgData name="Jiayi Wang" userId="be3afbc6f006a48a" providerId="LiveId" clId="{58FF7AB4-58F3-4B6D-98BF-BDCD0E7F9F3F}" dt="2018-05-01T19:13:13.619" v="767"/>
        <pc:sldMkLst>
          <pc:docMk/>
          <pc:sldMk cId="319051751" sldId="280"/>
        </pc:sldMkLst>
        <pc:spChg chg="mod">
          <ac:chgData name="Jiayi Wang" userId="be3afbc6f006a48a" providerId="LiveId" clId="{58FF7AB4-58F3-4B6D-98BF-BDCD0E7F9F3F}" dt="2018-05-01T18:58:46.705" v="714" actId="5793"/>
          <ac:spMkLst>
            <pc:docMk/>
            <pc:sldMk cId="319051751" sldId="280"/>
            <ac:spMk id="2" creationId="{59FA33A5-FE6F-40FC-B7DC-C25984D85C4D}"/>
          </ac:spMkLst>
        </pc:spChg>
        <pc:spChg chg="mod">
          <ac:chgData name="Jiayi Wang" userId="be3afbc6f006a48a" providerId="LiveId" clId="{58FF7AB4-58F3-4B6D-98BF-BDCD0E7F9F3F}" dt="2018-05-01T19:00:22.036" v="737" actId="20577"/>
          <ac:spMkLst>
            <pc:docMk/>
            <pc:sldMk cId="319051751" sldId="280"/>
            <ac:spMk id="3" creationId="{CE392ADF-7FD7-4135-9F8D-5559AD993BB8}"/>
          </ac:spMkLst>
        </pc:spChg>
        <pc:spChg chg="add">
          <ac:chgData name="Jiayi Wang" userId="be3afbc6f006a48a" providerId="LiveId" clId="{58FF7AB4-58F3-4B6D-98BF-BDCD0E7F9F3F}" dt="2018-05-01T19:13:13.619" v="767"/>
          <ac:spMkLst>
            <pc:docMk/>
            <pc:sldMk cId="319051751" sldId="280"/>
            <ac:spMk id="6" creationId="{F30E3DC9-C703-4047-AE39-EAC0AB359E54}"/>
          </ac:spMkLst>
        </pc:spChg>
        <pc:picChg chg="add mod">
          <ac:chgData name="Jiayi Wang" userId="be3afbc6f006a48a" providerId="LiveId" clId="{58FF7AB4-58F3-4B6D-98BF-BDCD0E7F9F3F}" dt="2018-05-01T19:03:59.180" v="741" actId="1076"/>
          <ac:picMkLst>
            <pc:docMk/>
            <pc:sldMk cId="319051751" sldId="280"/>
            <ac:picMk id="4" creationId="{04F5ADE7-7E20-4612-B30F-5A54D05F4C87}"/>
          </ac:picMkLst>
        </pc:picChg>
        <pc:picChg chg="add mod">
          <ac:chgData name="Jiayi Wang" userId="be3afbc6f006a48a" providerId="LiveId" clId="{58FF7AB4-58F3-4B6D-98BF-BDCD0E7F9F3F}" dt="2018-05-01T19:04:38.341" v="746" actId="1076"/>
          <ac:picMkLst>
            <pc:docMk/>
            <pc:sldMk cId="319051751" sldId="280"/>
            <ac:picMk id="5" creationId="{5CF36A88-F8F7-4601-B581-FC6FCC513A29}"/>
          </ac:picMkLst>
        </pc:picChg>
      </pc:sldChg>
    </pc:docChg>
  </pc:docChgLst>
  <pc:docChgLst>
    <pc:chgData name="Jiayi Wang" userId="be3afbc6f006a48a" providerId="LiveId" clId="{D8A18FFF-F592-4C5B-8066-DFCCFCD15543}"/>
    <pc:docChg chg="custSel delSld modSld">
      <pc:chgData name="Jiayi Wang" userId="be3afbc6f006a48a" providerId="LiveId" clId="{D8A18FFF-F592-4C5B-8066-DFCCFCD15543}" dt="2018-05-01T18:10:54.042" v="81" actId="1076"/>
      <pc:docMkLst>
        <pc:docMk/>
      </pc:docMkLst>
      <pc:sldChg chg="modSp">
        <pc:chgData name="Jiayi Wang" userId="be3afbc6f006a48a" providerId="LiveId" clId="{D8A18FFF-F592-4C5B-8066-DFCCFCD15543}" dt="2018-05-01T18:10:54.042" v="81" actId="1076"/>
        <pc:sldMkLst>
          <pc:docMk/>
          <pc:sldMk cId="293635211" sldId="256"/>
        </pc:sldMkLst>
        <pc:spChg chg="mod">
          <ac:chgData name="Jiayi Wang" userId="be3afbc6f006a48a" providerId="LiveId" clId="{D8A18FFF-F592-4C5B-8066-DFCCFCD15543}" dt="2018-05-01T17:55:26.428" v="35" actId="20577"/>
          <ac:spMkLst>
            <pc:docMk/>
            <pc:sldMk cId="293635211" sldId="256"/>
            <ac:spMk id="4" creationId="{00000000-0000-0000-0000-000000000000}"/>
          </ac:spMkLst>
        </pc:spChg>
        <pc:spChg chg="mod">
          <ac:chgData name="Jiayi Wang" userId="be3afbc6f006a48a" providerId="LiveId" clId="{D8A18FFF-F592-4C5B-8066-DFCCFCD15543}" dt="2018-05-01T18:10:54.042" v="81" actId="1076"/>
          <ac:spMkLst>
            <pc:docMk/>
            <pc:sldMk cId="293635211" sldId="256"/>
            <ac:spMk id="5" creationId="{00000000-0000-0000-0000-000000000000}"/>
          </ac:spMkLst>
        </pc:spChg>
      </pc:sldChg>
      <pc:sldChg chg="del">
        <pc:chgData name="Jiayi Wang" userId="be3afbc6f006a48a" providerId="LiveId" clId="{D8A18FFF-F592-4C5B-8066-DFCCFCD15543}" dt="2018-05-01T18:09:13.601" v="78" actId="2696"/>
        <pc:sldMkLst>
          <pc:docMk/>
          <pc:sldMk cId="616036910" sldId="263"/>
        </pc:sldMkLst>
      </pc:sldChg>
      <pc:sldChg chg="del">
        <pc:chgData name="Jiayi Wang" userId="be3afbc6f006a48a" providerId="LiveId" clId="{D8A18FFF-F592-4C5B-8066-DFCCFCD15543}" dt="2018-05-01T18:09:13.617" v="79" actId="2696"/>
        <pc:sldMkLst>
          <pc:docMk/>
          <pc:sldMk cId="2570088810" sldId="264"/>
        </pc:sldMkLst>
      </pc:sldChg>
      <pc:sldChg chg="del">
        <pc:chgData name="Jiayi Wang" userId="be3afbc6f006a48a" providerId="LiveId" clId="{D8A18FFF-F592-4C5B-8066-DFCCFCD15543}" dt="2018-05-01T18:09:13.617" v="80" actId="2696"/>
        <pc:sldMkLst>
          <pc:docMk/>
          <pc:sldMk cId="236688541" sldId="265"/>
        </pc:sldMkLst>
      </pc:sldChg>
      <pc:sldChg chg="del">
        <pc:chgData name="Jiayi Wang" userId="be3afbc6f006a48a" providerId="LiveId" clId="{D8A18FFF-F592-4C5B-8066-DFCCFCD15543}" dt="2018-05-01T18:00:47.458" v="77" actId="2696"/>
        <pc:sldMkLst>
          <pc:docMk/>
          <pc:sldMk cId="3662236048" sldId="275"/>
        </pc:sldMkLst>
      </pc:sldChg>
    </pc:docChg>
  </pc:docChgLst>
  <pc:docChgLst>
    <pc:chgData name="Jiayi Wang" userId="be3afbc6f006a48a" providerId="LiveId" clId="{4BA5AF3F-85E5-45BA-A447-A61AE2AA3732}"/>
    <pc:docChg chg="undo custSel addSld delSld modSld sldOrd">
      <pc:chgData name="Jiayi Wang" userId="be3afbc6f006a48a" providerId="LiveId" clId="{4BA5AF3F-85E5-45BA-A447-A61AE2AA3732}" dt="2018-05-01T17:29:44.742" v="2994"/>
      <pc:docMkLst>
        <pc:docMk/>
      </pc:docMkLst>
      <pc:sldChg chg="modSp">
        <pc:chgData name="Jiayi Wang" userId="be3afbc6f006a48a" providerId="LiveId" clId="{4BA5AF3F-85E5-45BA-A447-A61AE2AA3732}" dt="2018-05-01T17:24:51.530" v="2969"/>
        <pc:sldMkLst>
          <pc:docMk/>
          <pc:sldMk cId="293635211" sldId="256"/>
        </pc:sldMkLst>
        <pc:spChg chg="mod">
          <ac:chgData name="Jiayi Wang" userId="be3afbc6f006a48a" providerId="LiveId" clId="{4BA5AF3F-85E5-45BA-A447-A61AE2AA3732}" dt="2018-05-01T17:24:51.530" v="2969"/>
          <ac:spMkLst>
            <pc:docMk/>
            <pc:sldMk cId="293635211" sldId="256"/>
            <ac:spMk id="2" creationId="{00000000-0000-0000-0000-000000000000}"/>
          </ac:spMkLst>
        </pc:spChg>
      </pc:sldChg>
      <pc:sldChg chg="modSp">
        <pc:chgData name="Jiayi Wang" userId="be3afbc6f006a48a" providerId="LiveId" clId="{4BA5AF3F-85E5-45BA-A447-A61AE2AA3732}" dt="2018-05-01T17:21:29.954" v="2931"/>
        <pc:sldMkLst>
          <pc:docMk/>
          <pc:sldMk cId="3123033224" sldId="259"/>
        </pc:sldMkLst>
        <pc:spChg chg="mod">
          <ac:chgData name="Jiayi Wang" userId="be3afbc6f006a48a" providerId="LiveId" clId="{4BA5AF3F-85E5-45BA-A447-A61AE2AA3732}" dt="2018-05-01T17:21:29.954" v="2931"/>
          <ac:spMkLst>
            <pc:docMk/>
            <pc:sldMk cId="3123033224" sldId="259"/>
            <ac:spMk id="2" creationId="{00000000-0000-0000-0000-000000000000}"/>
          </ac:spMkLst>
        </pc:spChg>
      </pc:sldChg>
      <pc:sldChg chg="modSp">
        <pc:chgData name="Jiayi Wang" userId="be3afbc6f006a48a" providerId="LiveId" clId="{4BA5AF3F-85E5-45BA-A447-A61AE2AA3732}" dt="2018-05-01T17:25:24.747" v="2976"/>
        <pc:sldMkLst>
          <pc:docMk/>
          <pc:sldMk cId="2813845442" sldId="260"/>
        </pc:sldMkLst>
        <pc:spChg chg="mod">
          <ac:chgData name="Jiayi Wang" userId="be3afbc6f006a48a" providerId="LiveId" clId="{4BA5AF3F-85E5-45BA-A447-A61AE2AA3732}" dt="2018-05-01T17:25:24.747" v="2976"/>
          <ac:spMkLst>
            <pc:docMk/>
            <pc:sldMk cId="2813845442" sldId="260"/>
            <ac:spMk id="2" creationId="{00000000-0000-0000-0000-000000000000}"/>
          </ac:spMkLst>
        </pc:spChg>
      </pc:sldChg>
      <pc:sldChg chg="modSp">
        <pc:chgData name="Jiayi Wang" userId="be3afbc6f006a48a" providerId="LiveId" clId="{4BA5AF3F-85E5-45BA-A447-A61AE2AA3732}" dt="2018-05-01T00:55:35.014" v="5" actId="1076"/>
        <pc:sldMkLst>
          <pc:docMk/>
          <pc:sldMk cId="2852834352" sldId="262"/>
        </pc:sldMkLst>
        <pc:picChg chg="mod">
          <ac:chgData name="Jiayi Wang" userId="be3afbc6f006a48a" providerId="LiveId" clId="{4BA5AF3F-85E5-45BA-A447-A61AE2AA3732}" dt="2018-05-01T00:55:35.014" v="5" actId="1076"/>
          <ac:picMkLst>
            <pc:docMk/>
            <pc:sldMk cId="2852834352" sldId="262"/>
            <ac:picMk id="6" creationId="{00000000-0000-0000-0000-000000000000}"/>
          </ac:picMkLst>
        </pc:picChg>
        <pc:cxnChg chg="mod">
          <ac:chgData name="Jiayi Wang" userId="be3afbc6f006a48a" providerId="LiveId" clId="{4BA5AF3F-85E5-45BA-A447-A61AE2AA3732}" dt="2018-05-01T00:55:35.014" v="5" actId="1076"/>
          <ac:cxnSpMkLst>
            <pc:docMk/>
            <pc:sldMk cId="2852834352" sldId="262"/>
            <ac:cxnSpMk id="7" creationId="{00000000-0000-0000-0000-000000000000}"/>
          </ac:cxnSpMkLst>
        </pc:cxnChg>
      </pc:sldChg>
      <pc:sldChg chg="modSp">
        <pc:chgData name="Jiayi Wang" userId="be3afbc6f006a48a" providerId="LiveId" clId="{4BA5AF3F-85E5-45BA-A447-A61AE2AA3732}" dt="2018-05-01T00:55:06.026" v="3" actId="1076"/>
        <pc:sldMkLst>
          <pc:docMk/>
          <pc:sldMk cId="2570088810" sldId="264"/>
        </pc:sldMkLst>
        <pc:picChg chg="mod">
          <ac:chgData name="Jiayi Wang" userId="be3afbc6f006a48a" providerId="LiveId" clId="{4BA5AF3F-85E5-45BA-A447-A61AE2AA3732}" dt="2018-05-01T00:55:06.026" v="3" actId="1076"/>
          <ac:picMkLst>
            <pc:docMk/>
            <pc:sldMk cId="2570088810" sldId="264"/>
            <ac:picMk id="5" creationId="{00000000-0000-0000-0000-000000000000}"/>
          </ac:picMkLst>
        </pc:picChg>
      </pc:sldChg>
      <pc:sldChg chg="addSp delSp modSp add mod modTransition setBg delAnim modAnim delDesignElem">
        <pc:chgData name="Jiayi Wang" userId="be3afbc6f006a48a" providerId="LiveId" clId="{4BA5AF3F-85E5-45BA-A447-A61AE2AA3732}" dt="2018-05-01T17:29:31.609" v="2993"/>
        <pc:sldMkLst>
          <pc:docMk/>
          <pc:sldMk cId="2262761372" sldId="266"/>
        </pc:sldMkLst>
        <pc:spChg chg="mod ord">
          <ac:chgData name="Jiayi Wang" userId="be3afbc6f006a48a" providerId="LiveId" clId="{4BA5AF3F-85E5-45BA-A447-A61AE2AA3732}" dt="2018-05-01T17:25:24.747" v="2976"/>
          <ac:spMkLst>
            <pc:docMk/>
            <pc:sldMk cId="2262761372" sldId="266"/>
            <ac:spMk id="2" creationId="{214665A8-4BBC-4F05-BF7C-8F85EB328488}"/>
          </ac:spMkLst>
        </pc:spChg>
        <pc:spChg chg="del">
          <ac:chgData name="Jiayi Wang" userId="be3afbc6f006a48a" providerId="LiveId" clId="{4BA5AF3F-85E5-45BA-A447-A61AE2AA3732}" dt="2018-05-01T02:01:43.678" v="50" actId="478"/>
          <ac:spMkLst>
            <pc:docMk/>
            <pc:sldMk cId="2262761372" sldId="266"/>
            <ac:spMk id="3" creationId="{802DB6B3-21FF-4D39-8F53-829DD6CFA185}"/>
          </ac:spMkLst>
        </pc:spChg>
        <pc:spChg chg="add mod">
          <ac:chgData name="Jiayi Wang" userId="be3afbc6f006a48a" providerId="LiveId" clId="{4BA5AF3F-85E5-45BA-A447-A61AE2AA3732}" dt="2018-05-01T02:28:38.759" v="304" actId="403"/>
          <ac:spMkLst>
            <pc:docMk/>
            <pc:sldMk cId="2262761372" sldId="266"/>
            <ac:spMk id="5" creationId="{69DF4843-3B2E-432A-8FCA-9DFDF1BBBD25}"/>
          </ac:spMkLst>
        </pc:spChg>
        <pc:spChg chg="add mod">
          <ac:chgData name="Jiayi Wang" userId="be3afbc6f006a48a" providerId="LiveId" clId="{4BA5AF3F-85E5-45BA-A447-A61AE2AA3732}" dt="2018-05-01T04:49:16.862" v="962" actId="1076"/>
          <ac:spMkLst>
            <pc:docMk/>
            <pc:sldMk cId="2262761372" sldId="266"/>
            <ac:spMk id="6" creationId="{106E3B8A-12B2-41B5-86B5-13F91E71136E}"/>
          </ac:spMkLst>
        </pc:spChg>
        <pc:spChg chg="add del">
          <ac:chgData name="Jiayi Wang" userId="be3afbc6f006a48a" providerId="LiveId" clId="{4BA5AF3F-85E5-45BA-A447-A61AE2AA3732}" dt="2018-05-01T17:25:24.747" v="2976"/>
          <ac:spMkLst>
            <pc:docMk/>
            <pc:sldMk cId="2262761372" sldId="266"/>
            <ac:spMk id="71" creationId="{6753252F-4873-4F63-801D-CC719279A7D5}"/>
          </ac:spMkLst>
        </pc:spChg>
        <pc:spChg chg="add del">
          <ac:chgData name="Jiayi Wang" userId="be3afbc6f006a48a" providerId="LiveId" clId="{4BA5AF3F-85E5-45BA-A447-A61AE2AA3732}" dt="2018-05-01T17:25:24.747" v="2976"/>
          <ac:spMkLst>
            <pc:docMk/>
            <pc:sldMk cId="2262761372" sldId="266"/>
            <ac:spMk id="73" creationId="{047C8CCB-F95D-4249-92DD-651249D3535A}"/>
          </ac:spMkLst>
        </pc:spChg>
        <pc:spChg chg="add del">
          <ac:chgData name="Jiayi Wang" userId="be3afbc6f006a48a" providerId="LiveId" clId="{4BA5AF3F-85E5-45BA-A447-A61AE2AA3732}" dt="2018-05-01T02:27:05.998" v="244" actId="26606"/>
          <ac:spMkLst>
            <pc:docMk/>
            <pc:sldMk cId="2262761372" sldId="266"/>
            <ac:spMk id="135" creationId="{233F6408-E1FB-40EE-933F-488D38CCC73F}"/>
          </ac:spMkLst>
        </pc:spChg>
        <pc:spChg chg="add del">
          <ac:chgData name="Jiayi Wang" userId="be3afbc6f006a48a" providerId="LiveId" clId="{4BA5AF3F-85E5-45BA-A447-A61AE2AA3732}" dt="2018-05-01T02:27:05.998" v="244" actId="26606"/>
          <ac:spMkLst>
            <pc:docMk/>
            <pc:sldMk cId="2262761372" sldId="266"/>
            <ac:spMk id="137" creationId="{F055C0C5-567C-4C02-83F3-B427BC740697}"/>
          </ac:spMkLst>
        </pc:spChg>
        <pc:spChg chg="add del">
          <ac:chgData name="Jiayi Wang" userId="be3afbc6f006a48a" providerId="LiveId" clId="{4BA5AF3F-85E5-45BA-A447-A61AE2AA3732}" dt="2018-05-01T02:27:05.998" v="244" actId="26606"/>
          <ac:spMkLst>
            <pc:docMk/>
            <pc:sldMk cId="2262761372" sldId="266"/>
            <ac:spMk id="139" creationId="{E48B6BD6-5DED-4B86-A4B3-D35037F68FC4}"/>
          </ac:spMkLst>
        </pc:spChg>
        <pc:grpChg chg="add mod">
          <ac:chgData name="Jiayi Wang" userId="be3afbc6f006a48a" providerId="LiveId" clId="{4BA5AF3F-85E5-45BA-A447-A61AE2AA3732}" dt="2018-05-01T04:49:12.288" v="961" actId="164"/>
          <ac:grpSpMkLst>
            <pc:docMk/>
            <pc:sldMk cId="2262761372" sldId="266"/>
            <ac:grpSpMk id="7" creationId="{74EDFF54-FD73-41A6-BF18-A6AC88BD5331}"/>
          </ac:grpSpMkLst>
        </pc:grpChg>
        <pc:picChg chg="add del">
          <ac:chgData name="Jiayi Wang" userId="be3afbc6f006a48a" providerId="LiveId" clId="{4BA5AF3F-85E5-45BA-A447-A61AE2AA3732}" dt="2018-05-01T02:01:52.057" v="52" actId="478"/>
          <ac:picMkLst>
            <pc:docMk/>
            <pc:sldMk cId="2262761372" sldId="266"/>
            <ac:picMk id="4" creationId="{FD843A53-B9DE-47B2-AE32-9EAFE183F48F}"/>
          </ac:picMkLst>
        </pc:picChg>
        <pc:picChg chg="add mod">
          <ac:chgData name="Jiayi Wang" userId="be3afbc6f006a48a" providerId="LiveId" clId="{4BA5AF3F-85E5-45BA-A447-A61AE2AA3732}" dt="2018-05-01T04:49:12.288" v="961" actId="164"/>
          <ac:picMkLst>
            <pc:docMk/>
            <pc:sldMk cId="2262761372" sldId="266"/>
            <ac:picMk id="1026" creationId="{6109956B-8CDF-4D70-A98C-2D5C172FC235}"/>
          </ac:picMkLst>
        </pc:picChg>
      </pc:sldChg>
      <pc:sldChg chg="addSp delSp modSp add modTransition delAnim modAnim">
        <pc:chgData name="Jiayi Wang" userId="be3afbc6f006a48a" providerId="LiveId" clId="{4BA5AF3F-85E5-45BA-A447-A61AE2AA3732}" dt="2018-05-01T17:29:29.546" v="2992"/>
        <pc:sldMkLst>
          <pc:docMk/>
          <pc:sldMk cId="1013741595" sldId="267"/>
        </pc:sldMkLst>
        <pc:spChg chg="del">
          <ac:chgData name="Jiayi Wang" userId="be3afbc6f006a48a" providerId="LiveId" clId="{4BA5AF3F-85E5-45BA-A447-A61AE2AA3732}" dt="2018-05-01T02:37:40.768" v="309" actId="478"/>
          <ac:spMkLst>
            <pc:docMk/>
            <pc:sldMk cId="1013741595" sldId="267"/>
            <ac:spMk id="2" creationId="{1BAE9772-303C-4A04-AFD0-33CACE8E8177}"/>
          </ac:spMkLst>
        </pc:spChg>
        <pc:spChg chg="del">
          <ac:chgData name="Jiayi Wang" userId="be3afbc6f006a48a" providerId="LiveId" clId="{4BA5AF3F-85E5-45BA-A447-A61AE2AA3732}" dt="2018-05-01T02:37:38.569" v="308" actId="478"/>
          <ac:spMkLst>
            <pc:docMk/>
            <pc:sldMk cId="1013741595" sldId="267"/>
            <ac:spMk id="3" creationId="{B19E58BF-EDD4-4539-94B3-8DBDABEBEAC6}"/>
          </ac:spMkLst>
        </pc:spChg>
        <pc:spChg chg="add mod">
          <ac:chgData name="Jiayi Wang" userId="be3afbc6f006a48a" providerId="LiveId" clId="{4BA5AF3F-85E5-45BA-A447-A61AE2AA3732}" dt="2018-05-01T16:44:36.738" v="2575" actId="1076"/>
          <ac:spMkLst>
            <pc:docMk/>
            <pc:sldMk cId="1013741595" sldId="267"/>
            <ac:spMk id="5" creationId="{C67BB71B-DEAE-41F0-B895-50900447F045}"/>
          </ac:spMkLst>
        </pc:spChg>
        <pc:spChg chg="add mod">
          <ac:chgData name="Jiayi Wang" userId="be3afbc6f006a48a" providerId="LiveId" clId="{4BA5AF3F-85E5-45BA-A447-A61AE2AA3732}" dt="2018-05-01T03:18:17.527" v="565" actId="1076"/>
          <ac:spMkLst>
            <pc:docMk/>
            <pc:sldMk cId="1013741595" sldId="267"/>
            <ac:spMk id="6" creationId="{5F88DB44-582C-47C1-A873-251AD6DDCA58}"/>
          </ac:spMkLst>
        </pc:spChg>
        <pc:spChg chg="add mod">
          <ac:chgData name="Jiayi Wang" userId="be3afbc6f006a48a" providerId="LiveId" clId="{4BA5AF3F-85E5-45BA-A447-A61AE2AA3732}" dt="2018-05-01T03:04:11.404" v="442" actId="1076"/>
          <ac:spMkLst>
            <pc:docMk/>
            <pc:sldMk cId="1013741595" sldId="267"/>
            <ac:spMk id="10" creationId="{D7C0FABE-EAC1-4243-8295-F3D312EF69C8}"/>
          </ac:spMkLst>
        </pc:spChg>
        <pc:spChg chg="add mod">
          <ac:chgData name="Jiayi Wang" userId="be3afbc6f006a48a" providerId="LiveId" clId="{4BA5AF3F-85E5-45BA-A447-A61AE2AA3732}" dt="2018-05-01T03:04:18.304" v="444" actId="1076"/>
          <ac:spMkLst>
            <pc:docMk/>
            <pc:sldMk cId="1013741595" sldId="267"/>
            <ac:spMk id="11" creationId="{E1177233-06EF-4023-AD13-BD23C20F3F10}"/>
          </ac:spMkLst>
        </pc:spChg>
        <pc:spChg chg="add mod">
          <ac:chgData name="Jiayi Wang" userId="be3afbc6f006a48a" providerId="LiveId" clId="{4BA5AF3F-85E5-45BA-A447-A61AE2AA3732}" dt="2018-05-01T16:43:18.771" v="2561" actId="14100"/>
          <ac:spMkLst>
            <pc:docMk/>
            <pc:sldMk cId="1013741595" sldId="267"/>
            <ac:spMk id="12" creationId="{1445B033-321F-4B74-8A18-73845C18E19C}"/>
          </ac:spMkLst>
        </pc:spChg>
        <pc:spChg chg="add mod">
          <ac:chgData name="Jiayi Wang" userId="be3afbc6f006a48a" providerId="LiveId" clId="{4BA5AF3F-85E5-45BA-A447-A61AE2AA3732}" dt="2018-05-01T16:41:16.958" v="2523" actId="20577"/>
          <ac:spMkLst>
            <pc:docMk/>
            <pc:sldMk cId="1013741595" sldId="267"/>
            <ac:spMk id="13" creationId="{99C996EC-7160-4C1F-AF9E-1F418C3F0F1F}"/>
          </ac:spMkLst>
        </pc:spChg>
        <pc:spChg chg="add mod">
          <ac:chgData name="Jiayi Wang" userId="be3afbc6f006a48a" providerId="LiveId" clId="{4BA5AF3F-85E5-45BA-A447-A61AE2AA3732}" dt="2018-05-01T03:18:24.292" v="567" actId="1076"/>
          <ac:spMkLst>
            <pc:docMk/>
            <pc:sldMk cId="1013741595" sldId="267"/>
            <ac:spMk id="19" creationId="{B55ED61C-64C5-4E43-B765-A8A770F41D1B}"/>
          </ac:spMkLst>
        </pc:spChg>
        <pc:spChg chg="add mod">
          <ac:chgData name="Jiayi Wang" userId="be3afbc6f006a48a" providerId="LiveId" clId="{4BA5AF3F-85E5-45BA-A447-A61AE2AA3732}" dt="2018-05-01T16:41:23.708" v="2535" actId="20577"/>
          <ac:spMkLst>
            <pc:docMk/>
            <pc:sldMk cId="1013741595" sldId="267"/>
            <ac:spMk id="20" creationId="{D24F42E6-7B83-44CF-B780-737E9640EA39}"/>
          </ac:spMkLst>
        </pc:spChg>
        <pc:spChg chg="add mod">
          <ac:chgData name="Jiayi Wang" userId="be3afbc6f006a48a" providerId="LiveId" clId="{4BA5AF3F-85E5-45BA-A447-A61AE2AA3732}" dt="2018-05-01T16:41:27.460" v="2540" actId="20577"/>
          <ac:spMkLst>
            <pc:docMk/>
            <pc:sldMk cId="1013741595" sldId="267"/>
            <ac:spMk id="21" creationId="{32BC275E-44D4-451C-B26C-41B8ABD29FF4}"/>
          </ac:spMkLst>
        </pc:spChg>
        <pc:spChg chg="add mod">
          <ac:chgData name="Jiayi Wang" userId="be3afbc6f006a48a" providerId="LiveId" clId="{4BA5AF3F-85E5-45BA-A447-A61AE2AA3732}" dt="2018-05-01T03:19:46.007" v="585" actId="1076"/>
          <ac:spMkLst>
            <pc:docMk/>
            <pc:sldMk cId="1013741595" sldId="267"/>
            <ac:spMk id="24" creationId="{F01FD0E7-1AFC-4FF1-9B7E-40A0071A1D91}"/>
          </ac:spMkLst>
        </pc:spChg>
        <pc:spChg chg="add mod">
          <ac:chgData name="Jiayi Wang" userId="be3afbc6f006a48a" providerId="LiveId" clId="{4BA5AF3F-85E5-45BA-A447-A61AE2AA3732}" dt="2018-05-01T03:19:19.884" v="579" actId="1076"/>
          <ac:spMkLst>
            <pc:docMk/>
            <pc:sldMk cId="1013741595" sldId="267"/>
            <ac:spMk id="25" creationId="{DF3A29DC-02F4-4504-8546-D7B2C3084F10}"/>
          </ac:spMkLst>
        </pc:spChg>
        <pc:spChg chg="add del mod">
          <ac:chgData name="Jiayi Wang" userId="be3afbc6f006a48a" providerId="LiveId" clId="{4BA5AF3F-85E5-45BA-A447-A61AE2AA3732}" dt="2018-05-01T03:14:44.009" v="533" actId="478"/>
          <ac:spMkLst>
            <pc:docMk/>
            <pc:sldMk cId="1013741595" sldId="267"/>
            <ac:spMk id="27" creationId="{47CA54CF-00EE-4248-BA15-A550F29BEA0F}"/>
          </ac:spMkLst>
        </pc:spChg>
        <pc:spChg chg="add mod">
          <ac:chgData name="Jiayi Wang" userId="be3afbc6f006a48a" providerId="LiveId" clId="{4BA5AF3F-85E5-45BA-A447-A61AE2AA3732}" dt="2018-05-01T16:43:09.536" v="2558" actId="20577"/>
          <ac:spMkLst>
            <pc:docMk/>
            <pc:sldMk cId="1013741595" sldId="267"/>
            <ac:spMk id="47" creationId="{E4E3B3E2-CECF-4712-B28D-C95014FDC5D1}"/>
          </ac:spMkLst>
        </pc:spChg>
        <pc:spChg chg="add mod">
          <ac:chgData name="Jiayi Wang" userId="be3afbc6f006a48a" providerId="LiveId" clId="{4BA5AF3F-85E5-45BA-A447-A61AE2AA3732}" dt="2018-05-01T16:43:20.475" v="2563" actId="20577"/>
          <ac:spMkLst>
            <pc:docMk/>
            <pc:sldMk cId="1013741595" sldId="267"/>
            <ac:spMk id="48" creationId="{2B781C03-21FA-4188-84F6-601FED593833}"/>
          </ac:spMkLst>
        </pc:spChg>
        <pc:spChg chg="add mod ord">
          <ac:chgData name="Jiayi Wang" userId="be3afbc6f006a48a" providerId="LiveId" clId="{4BA5AF3F-85E5-45BA-A447-A61AE2AA3732}" dt="2018-05-01T03:05:13.422" v="462" actId="167"/>
          <ac:spMkLst>
            <pc:docMk/>
            <pc:sldMk cId="1013741595" sldId="267"/>
            <ac:spMk id="49" creationId="{419EF77A-1857-476A-B0A1-ED3C042F4B7A}"/>
          </ac:spMkLst>
        </pc:spChg>
        <pc:spChg chg="add mod ord">
          <ac:chgData name="Jiayi Wang" userId="be3afbc6f006a48a" providerId="LiveId" clId="{4BA5AF3F-85E5-45BA-A447-A61AE2AA3732}" dt="2018-05-01T03:05:03.992" v="459" actId="167"/>
          <ac:spMkLst>
            <pc:docMk/>
            <pc:sldMk cId="1013741595" sldId="267"/>
            <ac:spMk id="50" creationId="{02B3D031-8290-443B-AAF1-E90042C13C55}"/>
          </ac:spMkLst>
        </pc:spChg>
        <pc:spChg chg="add mod">
          <ac:chgData name="Jiayi Wang" userId="be3afbc6f006a48a" providerId="LiveId" clId="{4BA5AF3F-85E5-45BA-A447-A61AE2AA3732}" dt="2018-05-01T03:20:28.578" v="600" actId="1076"/>
          <ac:spMkLst>
            <pc:docMk/>
            <pc:sldMk cId="1013741595" sldId="267"/>
            <ac:spMk id="120" creationId="{42783ACA-170C-446A-90FA-E1DF3BEA69DA}"/>
          </ac:spMkLst>
        </pc:spChg>
        <pc:spChg chg="add mod">
          <ac:chgData name="Jiayi Wang" userId="be3afbc6f006a48a" providerId="LiveId" clId="{4BA5AF3F-85E5-45BA-A447-A61AE2AA3732}" dt="2018-05-01T03:20:30.886" v="601" actId="1076"/>
          <ac:spMkLst>
            <pc:docMk/>
            <pc:sldMk cId="1013741595" sldId="267"/>
            <ac:spMk id="122" creationId="{3439E7D6-D8C5-4865-AFEA-48F0E53AE299}"/>
          </ac:spMkLst>
        </pc:spChg>
        <pc:spChg chg="add mod">
          <ac:chgData name="Jiayi Wang" userId="be3afbc6f006a48a" providerId="LiveId" clId="{4BA5AF3F-85E5-45BA-A447-A61AE2AA3732}" dt="2018-05-01T03:22:09.375" v="642" actId="1076"/>
          <ac:spMkLst>
            <pc:docMk/>
            <pc:sldMk cId="1013741595" sldId="267"/>
            <ac:spMk id="147" creationId="{EE6D1EE4-4ED8-41C9-8353-D2C48ABFE7ED}"/>
          </ac:spMkLst>
        </pc:spChg>
        <pc:spChg chg="add mod">
          <ac:chgData name="Jiayi Wang" userId="be3afbc6f006a48a" providerId="LiveId" clId="{4BA5AF3F-85E5-45BA-A447-A61AE2AA3732}" dt="2018-05-01T03:27:49.941" v="721" actId="1076"/>
          <ac:spMkLst>
            <pc:docMk/>
            <pc:sldMk cId="1013741595" sldId="267"/>
            <ac:spMk id="174" creationId="{010BBAF1-A487-4887-80C4-86648FDCD6FC}"/>
          </ac:spMkLst>
        </pc:spChg>
        <pc:spChg chg="add mod">
          <ac:chgData name="Jiayi Wang" userId="be3afbc6f006a48a" providerId="LiveId" clId="{4BA5AF3F-85E5-45BA-A447-A61AE2AA3732}" dt="2018-05-01T03:28:26.574" v="726" actId="1076"/>
          <ac:spMkLst>
            <pc:docMk/>
            <pc:sldMk cId="1013741595" sldId="267"/>
            <ac:spMk id="175" creationId="{F322186D-0323-458B-8272-A05FC943DF5C}"/>
          </ac:spMkLst>
        </pc:spChg>
        <pc:spChg chg="add del mod">
          <ac:chgData name="Jiayi Wang" userId="be3afbc6f006a48a" providerId="LiveId" clId="{4BA5AF3F-85E5-45BA-A447-A61AE2AA3732}" dt="2018-05-01T03:30:53.730" v="781" actId="478"/>
          <ac:spMkLst>
            <pc:docMk/>
            <pc:sldMk cId="1013741595" sldId="267"/>
            <ac:spMk id="188" creationId="{11420725-B0A6-4C2F-8F78-14B1C8DC05D8}"/>
          </ac:spMkLst>
        </pc:spChg>
        <pc:spChg chg="add mod">
          <ac:chgData name="Jiayi Wang" userId="be3afbc6f006a48a" providerId="LiveId" clId="{4BA5AF3F-85E5-45BA-A447-A61AE2AA3732}" dt="2018-05-01T03:33:23.296" v="872" actId="1076"/>
          <ac:spMkLst>
            <pc:docMk/>
            <pc:sldMk cId="1013741595" sldId="267"/>
            <ac:spMk id="189" creationId="{0D4F2D10-6855-4F1C-9883-FAFDCC2BC583}"/>
          </ac:spMkLst>
        </pc:spChg>
        <pc:spChg chg="add mod">
          <ac:chgData name="Jiayi Wang" userId="be3afbc6f006a48a" providerId="LiveId" clId="{4BA5AF3F-85E5-45BA-A447-A61AE2AA3732}" dt="2018-05-01T05:12:56.098" v="1292" actId="403"/>
          <ac:spMkLst>
            <pc:docMk/>
            <pc:sldMk cId="1013741595" sldId="267"/>
            <ac:spMk id="190" creationId="{7934B0DC-7E3A-4F88-B34B-1E9058F42E56}"/>
          </ac:spMkLst>
        </pc:spChg>
        <pc:grpChg chg="add mod">
          <ac:chgData name="Jiayi Wang" userId="be3afbc6f006a48a" providerId="LiveId" clId="{4BA5AF3F-85E5-45BA-A447-A61AE2AA3732}" dt="2018-05-01T03:22:15.668" v="644" actId="1076"/>
          <ac:grpSpMkLst>
            <pc:docMk/>
            <pc:sldMk cId="1013741595" sldId="267"/>
            <ac:grpSpMk id="30" creationId="{E52401C0-20F6-4C34-99BA-DC2E8B9CF712}"/>
          </ac:grpSpMkLst>
        </pc:grpChg>
        <pc:picChg chg="add del mod">
          <ac:chgData name="Jiayi Wang" userId="be3afbc6f006a48a" providerId="LiveId" clId="{4BA5AF3F-85E5-45BA-A447-A61AE2AA3732}" dt="2018-05-01T02:38:39.765" v="346" actId="478"/>
          <ac:picMkLst>
            <pc:docMk/>
            <pc:sldMk cId="1013741595" sldId="267"/>
            <ac:picMk id="4" creationId="{284AED9F-2435-4501-9A43-B04E55545A2D}"/>
          </ac:picMkLst>
        </pc:picChg>
        <pc:picChg chg="add del mod">
          <ac:chgData name="Jiayi Wang" userId="be3afbc6f006a48a" providerId="LiveId" clId="{4BA5AF3F-85E5-45BA-A447-A61AE2AA3732}" dt="2018-05-01T03:03:08.729" v="436" actId="478"/>
          <ac:picMkLst>
            <pc:docMk/>
            <pc:sldMk cId="1013741595" sldId="267"/>
            <ac:picMk id="7" creationId="{8132A75B-8773-454F-B99D-A2E2DA643D28}"/>
          </ac:picMkLst>
        </pc:picChg>
        <pc:picChg chg="add del mod">
          <ac:chgData name="Jiayi Wang" userId="be3afbc6f006a48a" providerId="LiveId" clId="{4BA5AF3F-85E5-45BA-A447-A61AE2AA3732}" dt="2018-05-01T03:03:17.051" v="439" actId="478"/>
          <ac:picMkLst>
            <pc:docMk/>
            <pc:sldMk cId="1013741595" sldId="267"/>
            <ac:picMk id="8" creationId="{10B667DD-5580-48AC-969C-A34AADC4CBBF}"/>
          </ac:picMkLst>
        </pc:picChg>
        <pc:picChg chg="add mod">
          <ac:chgData name="Jiayi Wang" userId="be3afbc6f006a48a" providerId="LiveId" clId="{4BA5AF3F-85E5-45BA-A447-A61AE2AA3732}" dt="2018-05-01T03:22:52.462" v="651" actId="1076"/>
          <ac:picMkLst>
            <pc:docMk/>
            <pc:sldMk cId="1013741595" sldId="267"/>
            <ac:picMk id="9" creationId="{94C28601-A51D-4779-9747-22DEDE1E1505}"/>
          </ac:picMkLst>
        </pc:picChg>
        <pc:picChg chg="add mod">
          <ac:chgData name="Jiayi Wang" userId="be3afbc6f006a48a" providerId="LiveId" clId="{4BA5AF3F-85E5-45BA-A447-A61AE2AA3732}" dt="2018-05-01T14:43:53.122" v="2172" actId="1076"/>
          <ac:picMkLst>
            <pc:docMk/>
            <pc:sldMk cId="1013741595" sldId="267"/>
            <ac:picMk id="29" creationId="{1DB624D0-A3D4-494F-A689-239AD38D76D7}"/>
          </ac:picMkLst>
        </pc:picChg>
        <pc:picChg chg="add del mod">
          <ac:chgData name="Jiayi Wang" userId="be3afbc6f006a48a" providerId="LiveId" clId="{4BA5AF3F-85E5-45BA-A447-A61AE2AA3732}" dt="2018-05-01T02:56:21.833" v="353" actId="478"/>
          <ac:picMkLst>
            <pc:docMk/>
            <pc:sldMk cId="1013741595" sldId="267"/>
            <ac:picMk id="31" creationId="{0596ADCF-F10B-468B-B0DF-362EDE167992}"/>
          </ac:picMkLst>
        </pc:picChg>
        <pc:picChg chg="add del mod">
          <ac:chgData name="Jiayi Wang" userId="be3afbc6f006a48a" providerId="LiveId" clId="{4BA5AF3F-85E5-45BA-A447-A61AE2AA3732}" dt="2018-05-01T03:08:45.772" v="492" actId="478"/>
          <ac:picMkLst>
            <pc:docMk/>
            <pc:sldMk cId="1013741595" sldId="267"/>
            <ac:picMk id="52" creationId="{9E4B621B-5FB6-4988-A31B-196B52D2300D}"/>
          </ac:picMkLst>
        </pc:picChg>
        <pc:picChg chg="add mod">
          <ac:chgData name="Jiayi Wang" userId="be3afbc6f006a48a" providerId="LiveId" clId="{4BA5AF3F-85E5-45BA-A447-A61AE2AA3732}" dt="2018-05-01T16:42:01.974" v="2544" actId="1076"/>
          <ac:picMkLst>
            <pc:docMk/>
            <pc:sldMk cId="1013741595" sldId="267"/>
            <ac:picMk id="58" creationId="{0BB14EB8-B7CB-48E8-8EA2-634677A9FB32}"/>
          </ac:picMkLst>
        </pc:picChg>
        <pc:picChg chg="add mod">
          <ac:chgData name="Jiayi Wang" userId="be3afbc6f006a48a" providerId="LiveId" clId="{4BA5AF3F-85E5-45BA-A447-A61AE2AA3732}" dt="2018-05-01T03:16:21.086" v="547" actId="1076"/>
          <ac:picMkLst>
            <pc:docMk/>
            <pc:sldMk cId="1013741595" sldId="267"/>
            <ac:picMk id="65" creationId="{DF9B613F-3F78-4481-B796-259351CBE8A6}"/>
          </ac:picMkLst>
        </pc:picChg>
        <pc:picChg chg="add mod">
          <ac:chgData name="Jiayi Wang" userId="be3afbc6f006a48a" providerId="LiveId" clId="{4BA5AF3F-85E5-45BA-A447-A61AE2AA3732}" dt="2018-05-01T03:29:04.915" v="731" actId="1076"/>
          <ac:picMkLst>
            <pc:docMk/>
            <pc:sldMk cId="1013741595" sldId="267"/>
            <ac:picMk id="95" creationId="{41110EC9-CDC2-4928-976F-7035138A00F0}"/>
          </ac:picMkLst>
        </pc:picChg>
        <pc:inkChg chg="add del">
          <ac:chgData name="Jiayi Wang" userId="be3afbc6f006a48a" providerId="LiveId" clId="{4BA5AF3F-85E5-45BA-A447-A61AE2AA3732}" dt="2018-05-01T03:21:49.321" v="640" actId="478"/>
          <ac:inkMkLst>
            <pc:docMk/>
            <pc:sldMk cId="1013741595" sldId="267"/>
            <ac:inkMk id="132" creationId="{D0640BBD-67E5-480A-BA85-58A3D3AACE41}"/>
          </ac:inkMkLst>
        </pc:inkChg>
        <pc:inkChg chg="add del">
          <ac:chgData name="Jiayi Wang" userId="be3afbc6f006a48a" providerId="LiveId" clId="{4BA5AF3F-85E5-45BA-A447-A61AE2AA3732}" dt="2018-05-01T03:21:48.813" v="639" actId="478"/>
          <ac:inkMkLst>
            <pc:docMk/>
            <pc:sldMk cId="1013741595" sldId="267"/>
            <ac:inkMk id="133" creationId="{B43A382D-D095-4847-84D8-B599B588B6D4}"/>
          </ac:inkMkLst>
        </pc:inkChg>
        <pc:inkChg chg="add">
          <ac:chgData name="Jiayi Wang" userId="be3afbc6f006a48a" providerId="LiveId" clId="{4BA5AF3F-85E5-45BA-A447-A61AE2AA3732}" dt="2018-05-01T03:21:33.164" v="615" actId="478"/>
          <ac:inkMkLst>
            <pc:docMk/>
            <pc:sldMk cId="1013741595" sldId="267"/>
            <ac:inkMk id="134" creationId="{99BD96AA-DB67-41C9-9D5B-692A09798A1C}"/>
          </ac:inkMkLst>
        </pc:inkChg>
        <pc:inkChg chg="add del">
          <ac:chgData name="Jiayi Wang" userId="be3afbc6f006a48a" providerId="LiveId" clId="{4BA5AF3F-85E5-45BA-A447-A61AE2AA3732}" dt="2018-05-01T03:21:48.296" v="638" actId="478"/>
          <ac:inkMkLst>
            <pc:docMk/>
            <pc:sldMk cId="1013741595" sldId="267"/>
            <ac:inkMk id="135" creationId="{C115B432-D0D7-43F5-B425-7C88BC18D661}"/>
          </ac:inkMkLst>
        </pc:inkChg>
        <pc:inkChg chg="add del">
          <ac:chgData name="Jiayi Wang" userId="be3afbc6f006a48a" providerId="LiveId" clId="{4BA5AF3F-85E5-45BA-A447-A61AE2AA3732}" dt="2018-05-01T03:21:48.039" v="637" actId="478"/>
          <ac:inkMkLst>
            <pc:docMk/>
            <pc:sldMk cId="1013741595" sldId="267"/>
            <ac:inkMk id="136" creationId="{BEACE4C4-AE49-4C3B-A546-96BF6FDE7D4A}"/>
          </ac:inkMkLst>
        </pc:inkChg>
        <pc:inkChg chg="add del">
          <ac:chgData name="Jiayi Wang" userId="be3afbc6f006a48a" providerId="LiveId" clId="{4BA5AF3F-85E5-45BA-A447-A61AE2AA3732}" dt="2018-05-01T03:21:47.852" v="636" actId="478"/>
          <ac:inkMkLst>
            <pc:docMk/>
            <pc:sldMk cId="1013741595" sldId="267"/>
            <ac:inkMk id="137" creationId="{CE3BFF97-0601-4C19-BA13-E73722C8480D}"/>
          </ac:inkMkLst>
        </pc:inkChg>
        <pc:inkChg chg="add del">
          <ac:chgData name="Jiayi Wang" userId="be3afbc6f006a48a" providerId="LiveId" clId="{4BA5AF3F-85E5-45BA-A447-A61AE2AA3732}" dt="2018-05-01T03:21:47.696" v="635" actId="478"/>
          <ac:inkMkLst>
            <pc:docMk/>
            <pc:sldMk cId="1013741595" sldId="267"/>
            <ac:inkMk id="138" creationId="{95EB7E04-E3ED-4172-93A9-123DA4C6DD8E}"/>
          </ac:inkMkLst>
        </pc:inkChg>
        <pc:inkChg chg="add del">
          <ac:chgData name="Jiayi Wang" userId="be3afbc6f006a48a" providerId="LiveId" clId="{4BA5AF3F-85E5-45BA-A447-A61AE2AA3732}" dt="2018-05-01T03:21:47.495" v="634" actId="478"/>
          <ac:inkMkLst>
            <pc:docMk/>
            <pc:sldMk cId="1013741595" sldId="267"/>
            <ac:inkMk id="139" creationId="{DDD7CD0B-56B4-4031-BDD8-ACB20A324F26}"/>
          </ac:inkMkLst>
        </pc:inkChg>
        <pc:inkChg chg="add del">
          <ac:chgData name="Jiayi Wang" userId="be3afbc6f006a48a" providerId="LiveId" clId="{4BA5AF3F-85E5-45BA-A447-A61AE2AA3732}" dt="2018-05-01T03:21:47.308" v="633" actId="478"/>
          <ac:inkMkLst>
            <pc:docMk/>
            <pc:sldMk cId="1013741595" sldId="267"/>
            <ac:inkMk id="140" creationId="{8DB68AAC-3812-48AC-B9F2-D4DCF9587DFB}"/>
          </ac:inkMkLst>
        </pc:inkChg>
        <pc:inkChg chg="add del">
          <ac:chgData name="Jiayi Wang" userId="be3afbc6f006a48a" providerId="LiveId" clId="{4BA5AF3F-85E5-45BA-A447-A61AE2AA3732}" dt="2018-05-01T03:21:47.024" v="632" actId="478"/>
          <ac:inkMkLst>
            <pc:docMk/>
            <pc:sldMk cId="1013741595" sldId="267"/>
            <ac:inkMk id="141" creationId="{EFEFA200-F2FE-41D1-8116-18CB85AC0D74}"/>
          </ac:inkMkLst>
        </pc:inkChg>
        <pc:inkChg chg="add del">
          <ac:chgData name="Jiayi Wang" userId="be3afbc6f006a48a" providerId="LiveId" clId="{4BA5AF3F-85E5-45BA-A447-A61AE2AA3732}" dt="2018-05-01T03:21:46.821" v="631" actId="478"/>
          <ac:inkMkLst>
            <pc:docMk/>
            <pc:sldMk cId="1013741595" sldId="267"/>
            <ac:inkMk id="142" creationId="{7F4D82A6-F2D7-47EB-91A6-B3C52955AB57}"/>
          </ac:inkMkLst>
        </pc:inkChg>
        <pc:inkChg chg="add del">
          <ac:chgData name="Jiayi Wang" userId="be3afbc6f006a48a" providerId="LiveId" clId="{4BA5AF3F-85E5-45BA-A447-A61AE2AA3732}" dt="2018-05-01T03:21:46.649" v="630" actId="478"/>
          <ac:inkMkLst>
            <pc:docMk/>
            <pc:sldMk cId="1013741595" sldId="267"/>
            <ac:inkMk id="143" creationId="{564C800B-78D6-47BB-B129-8715F54635C6}"/>
          </ac:inkMkLst>
        </pc:inkChg>
        <pc:inkChg chg="add del">
          <ac:chgData name="Jiayi Wang" userId="be3afbc6f006a48a" providerId="LiveId" clId="{4BA5AF3F-85E5-45BA-A447-A61AE2AA3732}" dt="2018-05-01T03:21:46.446" v="629" actId="478"/>
          <ac:inkMkLst>
            <pc:docMk/>
            <pc:sldMk cId="1013741595" sldId="267"/>
            <ac:inkMk id="144" creationId="{1DAE9C02-A638-47ED-910F-2BDF06057D00}"/>
          </ac:inkMkLst>
        </pc:inkChg>
        <pc:inkChg chg="add del">
          <ac:chgData name="Jiayi Wang" userId="be3afbc6f006a48a" providerId="LiveId" clId="{4BA5AF3F-85E5-45BA-A447-A61AE2AA3732}" dt="2018-05-01T03:21:46.046" v="628" actId="478"/>
          <ac:inkMkLst>
            <pc:docMk/>
            <pc:sldMk cId="1013741595" sldId="267"/>
            <ac:inkMk id="145" creationId="{5A7D2938-70C6-4F48-BD41-B54D09FF54D4}"/>
          </ac:inkMkLst>
        </pc:inkChg>
        <pc:inkChg chg="add">
          <ac:chgData name="Jiayi Wang" userId="be3afbc6f006a48a" providerId="LiveId" clId="{4BA5AF3F-85E5-45BA-A447-A61AE2AA3732}" dt="2018-05-01T03:21:44.773" v="627" actId="478"/>
          <ac:inkMkLst>
            <pc:docMk/>
            <pc:sldMk cId="1013741595" sldId="267"/>
            <ac:inkMk id="146" creationId="{71EF3B87-6132-4D1B-892E-B28DA7F89CB5}"/>
          </ac:inkMkLst>
        </pc:inkChg>
        <pc:inkChg chg="add del">
          <ac:chgData name="Jiayi Wang" userId="be3afbc6f006a48a" providerId="LiveId" clId="{4BA5AF3F-85E5-45BA-A447-A61AE2AA3732}" dt="2018-05-01T03:24:03.774" v="666" actId="478"/>
          <ac:inkMkLst>
            <pc:docMk/>
            <pc:sldMk cId="1013741595" sldId="267"/>
            <ac:inkMk id="157" creationId="{B97776C4-D636-4701-9F26-B24CB13CDA8C}"/>
          </ac:inkMkLst>
        </pc:inkChg>
        <pc:inkChg chg="add del">
          <ac:chgData name="Jiayi Wang" userId="be3afbc6f006a48a" providerId="LiveId" clId="{4BA5AF3F-85E5-45BA-A447-A61AE2AA3732}" dt="2018-05-01T03:24:03.508" v="665" actId="478"/>
          <ac:inkMkLst>
            <pc:docMk/>
            <pc:sldMk cId="1013741595" sldId="267"/>
            <ac:inkMk id="158" creationId="{F7BE5A61-D413-4C12-A939-88A9B37C4683}"/>
          </ac:inkMkLst>
        </pc:inkChg>
        <pc:inkChg chg="add del">
          <ac:chgData name="Jiayi Wang" userId="be3afbc6f006a48a" providerId="LiveId" clId="{4BA5AF3F-85E5-45BA-A447-A61AE2AA3732}" dt="2018-05-01T03:24:03.185" v="664" actId="478"/>
          <ac:inkMkLst>
            <pc:docMk/>
            <pc:sldMk cId="1013741595" sldId="267"/>
            <ac:inkMk id="159" creationId="{DE10396C-F3BE-4599-BBC3-AD4764C0846D}"/>
          </ac:inkMkLst>
        </pc:inkChg>
        <pc:inkChg chg="add del">
          <ac:chgData name="Jiayi Wang" userId="be3afbc6f006a48a" providerId="LiveId" clId="{4BA5AF3F-85E5-45BA-A447-A61AE2AA3732}" dt="2018-05-01T03:24:02.883" v="663" actId="478"/>
          <ac:inkMkLst>
            <pc:docMk/>
            <pc:sldMk cId="1013741595" sldId="267"/>
            <ac:inkMk id="160" creationId="{07F0B9E1-18B2-44A2-8144-7DF45A266EC5}"/>
          </ac:inkMkLst>
        </pc:inkChg>
        <pc:inkChg chg="add del">
          <ac:chgData name="Jiayi Wang" userId="be3afbc6f006a48a" providerId="LiveId" clId="{4BA5AF3F-85E5-45BA-A447-A61AE2AA3732}" dt="2018-05-01T03:25:01.013" v="689" actId="478"/>
          <ac:inkMkLst>
            <pc:docMk/>
            <pc:sldMk cId="1013741595" sldId="267"/>
            <ac:inkMk id="161" creationId="{CC8D4C52-67B2-4BB1-9CAD-318581E9D91C}"/>
          </ac:inkMkLst>
        </pc:inkChg>
        <pc:inkChg chg="add del">
          <ac:chgData name="Jiayi Wang" userId="be3afbc6f006a48a" providerId="LiveId" clId="{4BA5AF3F-85E5-45BA-A447-A61AE2AA3732}" dt="2018-05-01T03:25:00.742" v="688" actId="478"/>
          <ac:inkMkLst>
            <pc:docMk/>
            <pc:sldMk cId="1013741595" sldId="267"/>
            <ac:inkMk id="162" creationId="{44B0D003-ECA3-4400-BAD7-B06C4E583E0B}"/>
          </ac:inkMkLst>
        </pc:inkChg>
        <pc:inkChg chg="add del">
          <ac:chgData name="Jiayi Wang" userId="be3afbc6f006a48a" providerId="LiveId" clId="{4BA5AF3F-85E5-45BA-A447-A61AE2AA3732}" dt="2018-05-01T03:24:30.882" v="671" actId="478"/>
          <ac:inkMkLst>
            <pc:docMk/>
            <pc:sldMk cId="1013741595" sldId="267"/>
            <ac:inkMk id="163" creationId="{151F4971-7A58-4EA5-83E8-3EDF937CC4F8}"/>
          </ac:inkMkLst>
        </pc:inkChg>
        <pc:inkChg chg="add del">
          <ac:chgData name="Jiayi Wang" userId="be3afbc6f006a48a" providerId="LiveId" clId="{4BA5AF3F-85E5-45BA-A447-A61AE2AA3732}" dt="2018-05-01T03:25:00.343" v="687" actId="478"/>
          <ac:inkMkLst>
            <pc:docMk/>
            <pc:sldMk cId="1013741595" sldId="267"/>
            <ac:inkMk id="164" creationId="{1A2D69D4-8D0F-4CFE-A625-88A178E86886}"/>
          </ac:inkMkLst>
        </pc:inkChg>
        <pc:inkChg chg="add">
          <ac:chgData name="Jiayi Wang" userId="be3afbc6f006a48a" providerId="LiveId" clId="{4BA5AF3F-85E5-45BA-A447-A61AE2AA3732}" dt="2018-05-01T03:24:30.882" v="671" actId="478"/>
          <ac:inkMkLst>
            <pc:docMk/>
            <pc:sldMk cId="1013741595" sldId="267"/>
            <ac:inkMk id="165" creationId="{3AFBB599-B174-49BC-89C6-34F328A45C98}"/>
          </ac:inkMkLst>
        </pc:inkChg>
        <pc:inkChg chg="add del">
          <ac:chgData name="Jiayi Wang" userId="be3afbc6f006a48a" providerId="LiveId" clId="{4BA5AF3F-85E5-45BA-A447-A61AE2AA3732}" dt="2018-05-01T03:25:00.134" v="686" actId="478"/>
          <ac:inkMkLst>
            <pc:docMk/>
            <pc:sldMk cId="1013741595" sldId="267"/>
            <ac:inkMk id="166" creationId="{CFC581BE-F62E-40FA-AD89-EE2828560830}"/>
          </ac:inkMkLst>
        </pc:inkChg>
        <pc:inkChg chg="add del">
          <ac:chgData name="Jiayi Wang" userId="be3afbc6f006a48a" providerId="LiveId" clId="{4BA5AF3F-85E5-45BA-A447-A61AE2AA3732}" dt="2018-05-01T03:24:59.821" v="685" actId="478"/>
          <ac:inkMkLst>
            <pc:docMk/>
            <pc:sldMk cId="1013741595" sldId="267"/>
            <ac:inkMk id="167" creationId="{79EB7091-D946-4B9B-8362-0C9E1B079C6C}"/>
          </ac:inkMkLst>
        </pc:inkChg>
        <pc:inkChg chg="add del">
          <ac:chgData name="Jiayi Wang" userId="be3afbc6f006a48a" providerId="LiveId" clId="{4BA5AF3F-85E5-45BA-A447-A61AE2AA3732}" dt="2018-05-01T03:24:34.961" v="676" actId="478"/>
          <ac:inkMkLst>
            <pc:docMk/>
            <pc:sldMk cId="1013741595" sldId="267"/>
            <ac:inkMk id="168" creationId="{87BF013E-FCFE-455F-AB23-C119BC185E9F}"/>
          </ac:inkMkLst>
        </pc:inkChg>
        <pc:inkChg chg="add del">
          <ac:chgData name="Jiayi Wang" userId="be3afbc6f006a48a" providerId="LiveId" clId="{4BA5AF3F-85E5-45BA-A447-A61AE2AA3732}" dt="2018-05-01T03:24:47.026" v="684" actId="478"/>
          <ac:inkMkLst>
            <pc:docMk/>
            <pc:sldMk cId="1013741595" sldId="267"/>
            <ac:inkMk id="170" creationId="{211EA1C4-BCF2-464D-85FA-B1EDB5DF9359}"/>
          </ac:inkMkLst>
        </pc:inkChg>
        <pc:inkChg chg="add del">
          <ac:chgData name="Jiayi Wang" userId="be3afbc6f006a48a" providerId="LiveId" clId="{4BA5AF3F-85E5-45BA-A447-A61AE2AA3732}" dt="2018-05-01T03:24:46.596" v="683" actId="478"/>
          <ac:inkMkLst>
            <pc:docMk/>
            <pc:sldMk cId="1013741595" sldId="267"/>
            <ac:inkMk id="171" creationId="{81DA87B8-2471-4BFB-B3E1-F701376AB0AE}"/>
          </ac:inkMkLst>
        </pc:inkChg>
        <pc:inkChg chg="add del">
          <ac:chgData name="Jiayi Wang" userId="be3afbc6f006a48a" providerId="LiveId" clId="{4BA5AF3F-85E5-45BA-A447-A61AE2AA3732}" dt="2018-05-01T03:24:46.312" v="682" actId="478"/>
          <ac:inkMkLst>
            <pc:docMk/>
            <pc:sldMk cId="1013741595" sldId="267"/>
            <ac:inkMk id="172" creationId="{A1047D2F-D6CB-4557-B291-59B94F0822B9}"/>
          </ac:inkMkLst>
        </pc:inkChg>
        <pc:inkChg chg="add del">
          <ac:chgData name="Jiayi Wang" userId="be3afbc6f006a48a" providerId="LiveId" clId="{4BA5AF3F-85E5-45BA-A447-A61AE2AA3732}" dt="2018-05-01T03:24:45.962" v="681" actId="478"/>
          <ac:inkMkLst>
            <pc:docMk/>
            <pc:sldMk cId="1013741595" sldId="267"/>
            <ac:inkMk id="173" creationId="{6894E26C-FD6B-4101-B2E2-696F1D08CCA2}"/>
          </ac:inkMkLst>
        </pc:inkChg>
        <pc:cxnChg chg="add del mod">
          <ac:chgData name="Jiayi Wang" userId="be3afbc6f006a48a" providerId="LiveId" clId="{4BA5AF3F-85E5-45BA-A447-A61AE2AA3732}" dt="2018-05-01T16:37:24.236" v="2482" actId="478"/>
          <ac:cxnSpMkLst>
            <pc:docMk/>
            <pc:sldMk cId="1013741595" sldId="267"/>
            <ac:cxnSpMk id="3" creationId="{0E06E2C4-B210-477C-B738-1357A97ADD5C}"/>
          </ac:cxnSpMkLst>
        </pc:cxnChg>
        <pc:cxnChg chg="add del mod">
          <ac:chgData name="Jiayi Wang" userId="be3afbc6f006a48a" providerId="LiveId" clId="{4BA5AF3F-85E5-45BA-A447-A61AE2AA3732}" dt="2018-05-01T16:39:47.489" v="2500" actId="478"/>
          <ac:cxnSpMkLst>
            <pc:docMk/>
            <pc:sldMk cId="1013741595" sldId="267"/>
            <ac:cxnSpMk id="7" creationId="{FB419792-BFC9-46CE-85EF-E38CADA4803A}"/>
          </ac:cxnSpMkLst>
        </pc:cxnChg>
        <pc:cxnChg chg="add del mod">
          <ac:chgData name="Jiayi Wang" userId="be3afbc6f006a48a" providerId="LiveId" clId="{4BA5AF3F-85E5-45BA-A447-A61AE2AA3732}" dt="2018-05-01T03:03:12.529" v="437" actId="478"/>
          <ac:cxnSpMkLst>
            <pc:docMk/>
            <pc:sldMk cId="1013741595" sldId="267"/>
            <ac:cxnSpMk id="14" creationId="{5A815173-DD03-4EFF-8C11-2C5FCE94F061}"/>
          </ac:cxnSpMkLst>
        </pc:cxnChg>
        <pc:cxnChg chg="add del mod">
          <ac:chgData name="Jiayi Wang" userId="be3afbc6f006a48a" providerId="LiveId" clId="{4BA5AF3F-85E5-45BA-A447-A61AE2AA3732}" dt="2018-05-01T03:03:14.988" v="438" actId="478"/>
          <ac:cxnSpMkLst>
            <pc:docMk/>
            <pc:sldMk cId="1013741595" sldId="267"/>
            <ac:cxnSpMk id="15" creationId="{586720DD-B1E2-46AD-A7C7-426C64BB4C92}"/>
          </ac:cxnSpMkLst>
        </pc:cxnChg>
        <pc:cxnChg chg="add del mod">
          <ac:chgData name="Jiayi Wang" userId="be3afbc6f006a48a" providerId="LiveId" clId="{4BA5AF3F-85E5-45BA-A447-A61AE2AA3732}" dt="2018-05-01T03:00:56.885" v="430" actId="478"/>
          <ac:cxnSpMkLst>
            <pc:docMk/>
            <pc:sldMk cId="1013741595" sldId="267"/>
            <ac:cxnSpMk id="16" creationId="{B388A824-C989-4EC5-A17F-171F0F3530FC}"/>
          </ac:cxnSpMkLst>
        </pc:cxnChg>
        <pc:cxnChg chg="add del mod">
          <ac:chgData name="Jiayi Wang" userId="be3afbc6f006a48a" providerId="LiveId" clId="{4BA5AF3F-85E5-45BA-A447-A61AE2AA3732}" dt="2018-05-01T03:01:18.849" v="435" actId="478"/>
          <ac:cxnSpMkLst>
            <pc:docMk/>
            <pc:sldMk cId="1013741595" sldId="267"/>
            <ac:cxnSpMk id="17" creationId="{896DADFC-170E-418E-A839-8B2BBDBB1E0B}"/>
          </ac:cxnSpMkLst>
        </pc:cxnChg>
        <pc:cxnChg chg="add del mod">
          <ac:chgData name="Jiayi Wang" userId="be3afbc6f006a48a" providerId="LiveId" clId="{4BA5AF3F-85E5-45BA-A447-A61AE2AA3732}" dt="2018-05-01T03:01:15.382" v="434" actId="478"/>
          <ac:cxnSpMkLst>
            <pc:docMk/>
            <pc:sldMk cId="1013741595" sldId="267"/>
            <ac:cxnSpMk id="18" creationId="{A1DAE37D-0766-4437-BCA7-05C6FA1EA30D}"/>
          </ac:cxnSpMkLst>
        </pc:cxnChg>
        <pc:cxnChg chg="add del mod">
          <ac:chgData name="Jiayi Wang" userId="be3afbc6f006a48a" providerId="LiveId" clId="{4BA5AF3F-85E5-45BA-A447-A61AE2AA3732}" dt="2018-05-01T16:38:18.131" v="2491" actId="478"/>
          <ac:cxnSpMkLst>
            <pc:docMk/>
            <pc:sldMk cId="1013741595" sldId="267"/>
            <ac:cxnSpMk id="18" creationId="{A761C4D9-7036-46D8-8C53-BD39F8E8F0F2}"/>
          </ac:cxnSpMkLst>
        </pc:cxnChg>
        <pc:cxnChg chg="add del mod">
          <ac:chgData name="Jiayi Wang" userId="be3afbc6f006a48a" providerId="LiveId" clId="{4BA5AF3F-85E5-45BA-A447-A61AE2AA3732}" dt="2018-05-01T03:14:03.899" v="528" actId="478"/>
          <ac:cxnSpMkLst>
            <pc:docMk/>
            <pc:sldMk cId="1013741595" sldId="267"/>
            <ac:cxnSpMk id="22" creationId="{CAB6D206-B362-4917-B21F-9D77379C27CE}"/>
          </ac:cxnSpMkLst>
        </pc:cxnChg>
        <pc:cxnChg chg="add del mod">
          <ac:chgData name="Jiayi Wang" userId="be3afbc6f006a48a" providerId="LiveId" clId="{4BA5AF3F-85E5-45BA-A447-A61AE2AA3732}" dt="2018-05-01T16:39:45.021" v="2499" actId="478"/>
          <ac:cxnSpMkLst>
            <pc:docMk/>
            <pc:sldMk cId="1013741595" sldId="267"/>
            <ac:cxnSpMk id="23" creationId="{EB7A7417-BB7B-48D7-A22B-D8740B4DEE50}"/>
          </ac:cxnSpMkLst>
        </pc:cxnChg>
        <pc:cxnChg chg="add del mod">
          <ac:chgData name="Jiayi Wang" userId="be3afbc6f006a48a" providerId="LiveId" clId="{4BA5AF3F-85E5-45BA-A447-A61AE2AA3732}" dt="2018-05-01T03:14:51.774" v="535" actId="478"/>
          <ac:cxnSpMkLst>
            <pc:docMk/>
            <pc:sldMk cId="1013741595" sldId="267"/>
            <ac:cxnSpMk id="23" creationId="{2799B891-3F89-4D2E-8555-51FCF16AD5C3}"/>
          </ac:cxnSpMkLst>
        </pc:cxnChg>
        <pc:cxnChg chg="add del mod">
          <ac:chgData name="Jiayi Wang" userId="be3afbc6f006a48a" providerId="LiveId" clId="{4BA5AF3F-85E5-45BA-A447-A61AE2AA3732}" dt="2018-05-01T03:13:18.123" v="521" actId="478"/>
          <ac:cxnSpMkLst>
            <pc:docMk/>
            <pc:sldMk cId="1013741595" sldId="267"/>
            <ac:cxnSpMk id="26" creationId="{2781C954-106B-4F5B-8ED8-B7F723E16299}"/>
          </ac:cxnSpMkLst>
        </pc:cxnChg>
        <pc:cxnChg chg="add mod">
          <ac:chgData name="Jiayi Wang" userId="be3afbc6f006a48a" providerId="LiveId" clId="{4BA5AF3F-85E5-45BA-A447-A61AE2AA3732}" dt="2018-05-01T03:22:56.508" v="653" actId="1076"/>
          <ac:cxnSpMkLst>
            <pc:docMk/>
            <pc:sldMk cId="1013741595" sldId="267"/>
            <ac:cxnSpMk id="28" creationId="{987F5E41-F686-44F5-B940-67E79FB1DE5F}"/>
          </ac:cxnSpMkLst>
        </pc:cxnChg>
        <pc:cxnChg chg="add del mod">
          <ac:chgData name="Jiayi Wang" userId="be3afbc6f006a48a" providerId="LiveId" clId="{4BA5AF3F-85E5-45BA-A447-A61AE2AA3732}" dt="2018-05-01T16:41:30.568" v="2542" actId="478"/>
          <ac:cxnSpMkLst>
            <pc:docMk/>
            <pc:sldMk cId="1013741595" sldId="267"/>
            <ac:cxnSpMk id="34" creationId="{627DE5A4-E042-48EC-A5DB-D801BA18BF82}"/>
          </ac:cxnSpMkLst>
        </pc:cxnChg>
        <pc:cxnChg chg="add del mod">
          <ac:chgData name="Jiayi Wang" userId="be3afbc6f006a48a" providerId="LiveId" clId="{4BA5AF3F-85E5-45BA-A447-A61AE2AA3732}" dt="2018-05-01T16:41:29.879" v="2541" actId="478"/>
          <ac:cxnSpMkLst>
            <pc:docMk/>
            <pc:sldMk cId="1013741595" sldId="267"/>
            <ac:cxnSpMk id="36" creationId="{5B4331C2-B7B2-4974-B9F1-AF0ADC81C9EC}"/>
          </ac:cxnSpMkLst>
        </pc:cxnChg>
        <pc:cxnChg chg="add del mod">
          <ac:chgData name="Jiayi Wang" userId="be3afbc6f006a48a" providerId="LiveId" clId="{4BA5AF3F-85E5-45BA-A447-A61AE2AA3732}" dt="2018-05-01T16:44:06.237" v="2569" actId="478"/>
          <ac:cxnSpMkLst>
            <pc:docMk/>
            <pc:sldMk cId="1013741595" sldId="267"/>
            <ac:cxnSpMk id="41" creationId="{3D2BFE81-F9C6-4895-8507-97AC71FDA719}"/>
          </ac:cxnSpMkLst>
        </pc:cxnChg>
        <pc:cxnChg chg="add mod">
          <ac:chgData name="Jiayi Wang" userId="be3afbc6f006a48a" providerId="LiveId" clId="{4BA5AF3F-85E5-45BA-A447-A61AE2AA3732}" dt="2018-05-01T16:44:33.990" v="2574" actId="1582"/>
          <ac:cxnSpMkLst>
            <pc:docMk/>
            <pc:sldMk cId="1013741595" sldId="267"/>
            <ac:cxnSpMk id="45" creationId="{C34A1C94-7039-4046-953D-14E472835029}"/>
          </ac:cxnSpMkLst>
        </pc:cxnChg>
        <pc:cxnChg chg="add mod">
          <ac:chgData name="Jiayi Wang" userId="be3afbc6f006a48a" providerId="LiveId" clId="{4BA5AF3F-85E5-45BA-A447-A61AE2AA3732}" dt="2018-05-01T16:45:41.411" v="2585" actId="14100"/>
          <ac:cxnSpMkLst>
            <pc:docMk/>
            <pc:sldMk cId="1013741595" sldId="267"/>
            <ac:cxnSpMk id="51" creationId="{3C0F8816-BD7A-4856-B7FF-ADEEBD4D529A}"/>
          </ac:cxnSpMkLst>
        </pc:cxnChg>
        <pc:cxnChg chg="add mod">
          <ac:chgData name="Jiayi Wang" userId="be3afbc6f006a48a" providerId="LiveId" clId="{4BA5AF3F-85E5-45BA-A447-A61AE2AA3732}" dt="2018-05-01T16:45:31.021" v="2583" actId="1582"/>
          <ac:cxnSpMkLst>
            <pc:docMk/>
            <pc:sldMk cId="1013741595" sldId="267"/>
            <ac:cxnSpMk id="53" creationId="{8E5F670B-A78A-4A10-8380-26809C18F4D4}"/>
          </ac:cxnSpMkLst>
        </pc:cxnChg>
        <pc:cxnChg chg="add del mod">
          <ac:chgData name="Jiayi Wang" userId="be3afbc6f006a48a" providerId="LiveId" clId="{4BA5AF3F-85E5-45BA-A447-A61AE2AA3732}" dt="2018-05-01T03:16:32.981" v="548" actId="478"/>
          <ac:cxnSpMkLst>
            <pc:docMk/>
            <pc:sldMk cId="1013741595" sldId="267"/>
            <ac:cxnSpMk id="54" creationId="{BB54C07F-E33F-4E1D-8845-A8190A055A8A}"/>
          </ac:cxnSpMkLst>
        </pc:cxnChg>
        <pc:cxnChg chg="add del mod">
          <ac:chgData name="Jiayi Wang" userId="be3afbc6f006a48a" providerId="LiveId" clId="{4BA5AF3F-85E5-45BA-A447-A61AE2AA3732}" dt="2018-05-01T03:17:07.527" v="555" actId="478"/>
          <ac:cxnSpMkLst>
            <pc:docMk/>
            <pc:sldMk cId="1013741595" sldId="267"/>
            <ac:cxnSpMk id="56" creationId="{4EAC73C6-87F2-4C3F-823C-937473EE200B}"/>
          </ac:cxnSpMkLst>
        </pc:cxnChg>
        <pc:cxnChg chg="add del mod">
          <ac:chgData name="Jiayi Wang" userId="be3afbc6f006a48a" providerId="LiveId" clId="{4BA5AF3F-85E5-45BA-A447-A61AE2AA3732}" dt="2018-05-01T03:16:46.761" v="551" actId="478"/>
          <ac:cxnSpMkLst>
            <pc:docMk/>
            <pc:sldMk cId="1013741595" sldId="267"/>
            <ac:cxnSpMk id="58" creationId="{A80724CD-3576-49FA-BFF5-81BF954F75CC}"/>
          </ac:cxnSpMkLst>
        </pc:cxnChg>
        <pc:cxnChg chg="add del mod">
          <ac:chgData name="Jiayi Wang" userId="be3afbc6f006a48a" providerId="LiveId" clId="{4BA5AF3F-85E5-45BA-A447-A61AE2AA3732}" dt="2018-05-01T03:17:02.929" v="554" actId="478"/>
          <ac:cxnSpMkLst>
            <pc:docMk/>
            <pc:sldMk cId="1013741595" sldId="267"/>
            <ac:cxnSpMk id="60" creationId="{2A69F328-BB23-4FE1-92EB-E4DC56886591}"/>
          </ac:cxnSpMkLst>
        </pc:cxnChg>
        <pc:cxnChg chg="add del mod">
          <ac:chgData name="Jiayi Wang" userId="be3afbc6f006a48a" providerId="LiveId" clId="{4BA5AF3F-85E5-45BA-A447-A61AE2AA3732}" dt="2018-05-01T03:23:16.343" v="656" actId="478"/>
          <ac:cxnSpMkLst>
            <pc:docMk/>
            <pc:sldMk cId="1013741595" sldId="267"/>
            <ac:cxnSpMk id="79" creationId="{71824FFA-6394-424D-9F7F-A4D7FE03779B}"/>
          </ac:cxnSpMkLst>
        </pc:cxnChg>
        <pc:cxnChg chg="add del mod">
          <ac:chgData name="Jiayi Wang" userId="be3afbc6f006a48a" providerId="LiveId" clId="{4BA5AF3F-85E5-45BA-A447-A61AE2AA3732}" dt="2018-05-01T03:23:13.867" v="655" actId="478"/>
          <ac:cxnSpMkLst>
            <pc:docMk/>
            <pc:sldMk cId="1013741595" sldId="267"/>
            <ac:cxnSpMk id="81" creationId="{B197CE0A-2D3F-4B45-9535-C92E30F0362D}"/>
          </ac:cxnSpMkLst>
        </pc:cxnChg>
        <pc:cxnChg chg="add del mod">
          <ac:chgData name="Jiayi Wang" userId="be3afbc6f006a48a" providerId="LiveId" clId="{4BA5AF3F-85E5-45BA-A447-A61AE2AA3732}" dt="2018-05-01T03:14:29.868" v="530" actId="478"/>
          <ac:cxnSpMkLst>
            <pc:docMk/>
            <pc:sldMk cId="1013741595" sldId="267"/>
            <ac:cxnSpMk id="87" creationId="{C3EF48EA-07D7-4556-962A-6598C01493D8}"/>
          </ac:cxnSpMkLst>
        </pc:cxnChg>
        <pc:cxnChg chg="add del mod">
          <ac:chgData name="Jiayi Wang" userId="be3afbc6f006a48a" providerId="LiveId" clId="{4BA5AF3F-85E5-45BA-A447-A61AE2AA3732}" dt="2018-05-01T03:20:34.712" v="602" actId="478"/>
          <ac:cxnSpMkLst>
            <pc:docMk/>
            <pc:sldMk cId="1013741595" sldId="267"/>
            <ac:cxnSpMk id="92" creationId="{3041A191-840E-4C0A-B604-A6D061937FAB}"/>
          </ac:cxnSpMkLst>
        </pc:cxnChg>
        <pc:cxnChg chg="add del mod">
          <ac:chgData name="Jiayi Wang" userId="be3afbc6f006a48a" providerId="LiveId" clId="{4BA5AF3F-85E5-45BA-A447-A61AE2AA3732}" dt="2018-05-01T03:19:22.068" v="580" actId="478"/>
          <ac:cxnSpMkLst>
            <pc:docMk/>
            <pc:sldMk cId="1013741595" sldId="267"/>
            <ac:cxnSpMk id="94" creationId="{F12D49D1-BE67-4317-BD1F-831CC695EB00}"/>
          </ac:cxnSpMkLst>
        </pc:cxnChg>
        <pc:cxnChg chg="add mod">
          <ac:chgData name="Jiayi Wang" userId="be3afbc6f006a48a" providerId="LiveId" clId="{4BA5AF3F-85E5-45BA-A447-A61AE2AA3732}" dt="2018-05-01T03:22:15.668" v="644" actId="1076"/>
          <ac:cxnSpMkLst>
            <pc:docMk/>
            <pc:sldMk cId="1013741595" sldId="267"/>
            <ac:cxnSpMk id="97" creationId="{C5E5F33E-EBBA-43A8-9400-1D393D73C4A5}"/>
          </ac:cxnSpMkLst>
        </pc:cxnChg>
        <pc:cxnChg chg="add mod">
          <ac:chgData name="Jiayi Wang" userId="be3afbc6f006a48a" providerId="LiveId" clId="{4BA5AF3F-85E5-45BA-A447-A61AE2AA3732}" dt="2018-05-01T16:43:18.771" v="2561" actId="14100"/>
          <ac:cxnSpMkLst>
            <pc:docMk/>
            <pc:sldMk cId="1013741595" sldId="267"/>
            <ac:cxnSpMk id="99" creationId="{C98B852D-EA56-47F0-88C1-39D54393EF43}"/>
          </ac:cxnSpMkLst>
        </pc:cxnChg>
        <pc:cxnChg chg="add mod">
          <ac:chgData name="Jiayi Wang" userId="be3afbc6f006a48a" providerId="LiveId" clId="{4BA5AF3F-85E5-45BA-A447-A61AE2AA3732}" dt="2018-05-01T03:22:15.668" v="644" actId="1076"/>
          <ac:cxnSpMkLst>
            <pc:docMk/>
            <pc:sldMk cId="1013741595" sldId="267"/>
            <ac:cxnSpMk id="103" creationId="{DD5F5E83-61A2-4A35-8C4F-0432D4BAAB70}"/>
          </ac:cxnSpMkLst>
        </pc:cxnChg>
        <pc:cxnChg chg="add del mod">
          <ac:chgData name="Jiayi Wang" userId="be3afbc6f006a48a" providerId="LiveId" clId="{4BA5AF3F-85E5-45BA-A447-A61AE2AA3732}" dt="2018-05-01T03:17:00.339" v="553" actId="478"/>
          <ac:cxnSpMkLst>
            <pc:docMk/>
            <pc:sldMk cId="1013741595" sldId="267"/>
            <ac:cxnSpMk id="105" creationId="{20C6A7D2-D0E0-47C7-B291-886E50D22C09}"/>
          </ac:cxnSpMkLst>
        </pc:cxnChg>
        <pc:cxnChg chg="add del mod">
          <ac:chgData name="Jiayi Wang" userId="be3afbc6f006a48a" providerId="LiveId" clId="{4BA5AF3F-85E5-45BA-A447-A61AE2AA3732}" dt="2018-05-01T03:17:24.900" v="557" actId="478"/>
          <ac:cxnSpMkLst>
            <pc:docMk/>
            <pc:sldMk cId="1013741595" sldId="267"/>
            <ac:cxnSpMk id="107" creationId="{A4CFA86B-B366-4DB1-8AA7-5618B15482A4}"/>
          </ac:cxnSpMkLst>
        </pc:cxnChg>
        <pc:cxnChg chg="add del mod">
          <ac:chgData name="Jiayi Wang" userId="be3afbc6f006a48a" providerId="LiveId" clId="{4BA5AF3F-85E5-45BA-A447-A61AE2AA3732}" dt="2018-05-01T03:18:05.601" v="563" actId="478"/>
          <ac:cxnSpMkLst>
            <pc:docMk/>
            <pc:sldMk cId="1013741595" sldId="267"/>
            <ac:cxnSpMk id="109" creationId="{378A6F7F-2465-4CC7-97B0-A8B15A0D4736}"/>
          </ac:cxnSpMkLst>
        </pc:cxnChg>
        <pc:cxnChg chg="add del mod">
          <ac:chgData name="Jiayi Wang" userId="be3afbc6f006a48a" providerId="LiveId" clId="{4BA5AF3F-85E5-45BA-A447-A61AE2AA3732}" dt="2018-05-01T05:21:13.582" v="1294" actId="478"/>
          <ac:cxnSpMkLst>
            <pc:docMk/>
            <pc:sldMk cId="1013741595" sldId="267"/>
            <ac:cxnSpMk id="114" creationId="{585A6E9E-5DF5-4194-AC87-1505F3AD24B4}"/>
          </ac:cxnSpMkLst>
        </pc:cxnChg>
        <pc:cxnChg chg="add del mod">
          <ac:chgData name="Jiayi Wang" userId="be3afbc6f006a48a" providerId="LiveId" clId="{4BA5AF3F-85E5-45BA-A447-A61AE2AA3732}" dt="2018-05-01T03:18:48.039" v="572" actId="478"/>
          <ac:cxnSpMkLst>
            <pc:docMk/>
            <pc:sldMk cId="1013741595" sldId="267"/>
            <ac:cxnSpMk id="116" creationId="{58B8E40C-021F-411A-B26D-8FA2B0840322}"/>
          </ac:cxnSpMkLst>
        </pc:cxnChg>
        <pc:cxnChg chg="add del mod">
          <ac:chgData name="Jiayi Wang" userId="be3afbc6f006a48a" providerId="LiveId" clId="{4BA5AF3F-85E5-45BA-A447-A61AE2AA3732}" dt="2018-05-01T05:21:16.141" v="1295" actId="478"/>
          <ac:cxnSpMkLst>
            <pc:docMk/>
            <pc:sldMk cId="1013741595" sldId="267"/>
            <ac:cxnSpMk id="118" creationId="{7ACF9B1F-9765-4F9D-A79F-52F348A2F310}"/>
          </ac:cxnSpMkLst>
        </pc:cxnChg>
        <pc:cxnChg chg="add mod">
          <ac:chgData name="Jiayi Wang" userId="be3afbc6f006a48a" providerId="LiveId" clId="{4BA5AF3F-85E5-45BA-A447-A61AE2AA3732}" dt="2018-05-01T03:20:46.484" v="604" actId="1582"/>
          <ac:cxnSpMkLst>
            <pc:docMk/>
            <pc:sldMk cId="1013741595" sldId="267"/>
            <ac:cxnSpMk id="124" creationId="{A8F626D3-FC1C-4406-B231-AB38DBCD6F46}"/>
          </ac:cxnSpMkLst>
        </pc:cxnChg>
        <pc:cxnChg chg="add mod">
          <ac:chgData name="Jiayi Wang" userId="be3afbc6f006a48a" providerId="LiveId" clId="{4BA5AF3F-85E5-45BA-A447-A61AE2AA3732}" dt="2018-05-01T03:20:56.148" v="606" actId="1582"/>
          <ac:cxnSpMkLst>
            <pc:docMk/>
            <pc:sldMk cId="1013741595" sldId="267"/>
            <ac:cxnSpMk id="126" creationId="{3B1C06D7-B467-491F-BE41-68C7336430BB}"/>
          </ac:cxnSpMkLst>
        </pc:cxnChg>
        <pc:cxnChg chg="add del mod">
          <ac:chgData name="Jiayi Wang" userId="be3afbc6f006a48a" providerId="LiveId" clId="{4BA5AF3F-85E5-45BA-A447-A61AE2AA3732}" dt="2018-05-01T03:21:04.062" v="608" actId="478"/>
          <ac:cxnSpMkLst>
            <pc:docMk/>
            <pc:sldMk cId="1013741595" sldId="267"/>
            <ac:cxnSpMk id="128" creationId="{213C3091-860F-4312-851A-A95ABE7F326A}"/>
          </ac:cxnSpMkLst>
        </pc:cxnChg>
        <pc:cxnChg chg="add del mod">
          <ac:chgData name="Jiayi Wang" userId="be3afbc6f006a48a" providerId="LiveId" clId="{4BA5AF3F-85E5-45BA-A447-A61AE2AA3732}" dt="2018-05-01T03:21:24.235" v="612" actId="478"/>
          <ac:cxnSpMkLst>
            <pc:docMk/>
            <pc:sldMk cId="1013741595" sldId="267"/>
            <ac:cxnSpMk id="130" creationId="{A88E7820-309E-44A6-A741-BB5BC2D2191E}"/>
          </ac:cxnSpMkLst>
        </pc:cxnChg>
        <pc:cxnChg chg="add del mod">
          <ac:chgData name="Jiayi Wang" userId="be3afbc6f006a48a" providerId="LiveId" clId="{4BA5AF3F-85E5-45BA-A447-A61AE2AA3732}" dt="2018-05-01T03:23:31.836" v="658" actId="478"/>
          <ac:cxnSpMkLst>
            <pc:docMk/>
            <pc:sldMk cId="1013741595" sldId="267"/>
            <ac:cxnSpMk id="156" creationId="{894716C1-D27E-4C1E-B180-F2D9E049E021}"/>
          </ac:cxnSpMkLst>
        </pc:cxnChg>
        <pc:cxnChg chg="add del mod">
          <ac:chgData name="Jiayi Wang" userId="be3afbc6f006a48a" providerId="LiveId" clId="{4BA5AF3F-85E5-45BA-A447-A61AE2AA3732}" dt="2018-05-01T03:24:34.961" v="676" actId="478"/>
          <ac:cxnSpMkLst>
            <pc:docMk/>
            <pc:sldMk cId="1013741595" sldId="267"/>
            <ac:cxnSpMk id="169" creationId="{314D22FE-36C7-45A6-B9F7-73D7177E8CFB}"/>
          </ac:cxnSpMkLst>
        </pc:cxnChg>
        <pc:cxnChg chg="add del mod">
          <ac:chgData name="Jiayi Wang" userId="be3afbc6f006a48a" providerId="LiveId" clId="{4BA5AF3F-85E5-45BA-A447-A61AE2AA3732}" dt="2018-05-01T03:28:09.312" v="723" actId="478"/>
          <ac:cxnSpMkLst>
            <pc:docMk/>
            <pc:sldMk cId="1013741595" sldId="267"/>
            <ac:cxnSpMk id="177" creationId="{B7B48E6C-9C74-485A-8E7D-0D57AF694A5F}"/>
          </ac:cxnSpMkLst>
        </pc:cxnChg>
        <pc:cxnChg chg="add mod">
          <ac:chgData name="Jiayi Wang" userId="be3afbc6f006a48a" providerId="LiveId" clId="{4BA5AF3F-85E5-45BA-A447-A61AE2AA3732}" dt="2018-05-01T03:28:22.422" v="725" actId="1582"/>
          <ac:cxnSpMkLst>
            <pc:docMk/>
            <pc:sldMk cId="1013741595" sldId="267"/>
            <ac:cxnSpMk id="179" creationId="{98F78DC7-4400-4F84-8184-7778D2644852}"/>
          </ac:cxnSpMkLst>
        </pc:cxnChg>
        <pc:cxnChg chg="add mod">
          <ac:chgData name="Jiayi Wang" userId="be3afbc6f006a48a" providerId="LiveId" clId="{4BA5AF3F-85E5-45BA-A447-A61AE2AA3732}" dt="2018-05-01T16:42:04.629" v="2545" actId="14100"/>
          <ac:cxnSpMkLst>
            <pc:docMk/>
            <pc:sldMk cId="1013741595" sldId="267"/>
            <ac:cxnSpMk id="181" creationId="{147BD12E-7BC1-4078-B7A9-8EFD980251F5}"/>
          </ac:cxnSpMkLst>
        </pc:cxnChg>
        <pc:cxnChg chg="add mod">
          <ac:chgData name="Jiayi Wang" userId="be3afbc6f006a48a" providerId="LiveId" clId="{4BA5AF3F-85E5-45BA-A447-A61AE2AA3732}" dt="2018-05-01T03:29:04.915" v="731" actId="1076"/>
          <ac:cxnSpMkLst>
            <pc:docMk/>
            <pc:sldMk cId="1013741595" sldId="267"/>
            <ac:cxnSpMk id="183" creationId="{5F4B7F3D-07F6-4F49-AF8D-714B89D2B392}"/>
          </ac:cxnSpMkLst>
        </pc:cxnChg>
      </pc:sldChg>
      <pc:sldChg chg="add del">
        <pc:chgData name="Jiayi Wang" userId="be3afbc6f006a48a" providerId="LiveId" clId="{4BA5AF3F-85E5-45BA-A447-A61AE2AA3732}" dt="2018-05-01T02:28:51.044" v="306" actId="20577"/>
        <pc:sldMkLst>
          <pc:docMk/>
          <pc:sldMk cId="2406550442" sldId="267"/>
        </pc:sldMkLst>
      </pc:sldChg>
      <pc:sldChg chg="addSp delSp modSp add mod modTransition setBg modNotesTx">
        <pc:chgData name="Jiayi Wang" userId="be3afbc6f006a48a" providerId="LiveId" clId="{4BA5AF3F-85E5-45BA-A447-A61AE2AA3732}" dt="2018-05-01T17:29:26.472" v="2991"/>
        <pc:sldMkLst>
          <pc:docMk/>
          <pc:sldMk cId="629646067" sldId="268"/>
        </pc:sldMkLst>
        <pc:spChg chg="mod ord">
          <ac:chgData name="Jiayi Wang" userId="be3afbc6f006a48a" providerId="LiveId" clId="{4BA5AF3F-85E5-45BA-A447-A61AE2AA3732}" dt="2018-05-01T04:55:17.765" v="988" actId="20577"/>
          <ac:spMkLst>
            <pc:docMk/>
            <pc:sldMk cId="629646067" sldId="268"/>
            <ac:spMk id="2" creationId="{8C1E9B7B-6DBA-41C2-B4A5-1782B69A51B8}"/>
          </ac:spMkLst>
        </pc:spChg>
        <pc:spChg chg="del">
          <ac:chgData name="Jiayi Wang" userId="be3afbc6f006a48a" providerId="LiveId" clId="{4BA5AF3F-85E5-45BA-A447-A61AE2AA3732}" dt="2018-05-01T04:41:56.382" v="887" actId="478"/>
          <ac:spMkLst>
            <pc:docMk/>
            <pc:sldMk cId="629646067" sldId="268"/>
            <ac:spMk id="3" creationId="{54975870-E31D-4BD3-8F5A-434EBADD9CA4}"/>
          </ac:spMkLst>
        </pc:spChg>
        <pc:spChg chg="add mod">
          <ac:chgData name="Jiayi Wang" userId="be3afbc6f006a48a" providerId="LiveId" clId="{4BA5AF3F-85E5-45BA-A447-A61AE2AA3732}" dt="2018-05-01T04:54:57.613" v="975" actId="1076"/>
          <ac:spMkLst>
            <pc:docMk/>
            <pc:sldMk cId="629646067" sldId="268"/>
            <ac:spMk id="5" creationId="{82F2E4DD-9961-4F29-A5CB-E238565A0B9A}"/>
          </ac:spMkLst>
        </pc:spChg>
        <pc:picChg chg="add mod">
          <ac:chgData name="Jiayi Wang" userId="be3afbc6f006a48a" providerId="LiveId" clId="{4BA5AF3F-85E5-45BA-A447-A61AE2AA3732}" dt="2018-05-01T04:55:11.707" v="978" actId="1076"/>
          <ac:picMkLst>
            <pc:docMk/>
            <pc:sldMk cId="629646067" sldId="268"/>
            <ac:picMk id="4" creationId="{EA76CE3C-01B8-493B-B7A2-CE64B8B75BA9}"/>
          </ac:picMkLst>
        </pc:picChg>
      </pc:sldChg>
      <pc:sldChg chg="addSp delSp modSp add mod ord modTransition setBg">
        <pc:chgData name="Jiayi Wang" userId="be3afbc6f006a48a" providerId="LiveId" clId="{4BA5AF3F-85E5-45BA-A447-A61AE2AA3732}" dt="2018-05-01T17:29:24.203" v="2990"/>
        <pc:sldMkLst>
          <pc:docMk/>
          <pc:sldMk cId="1189086073" sldId="269"/>
        </pc:sldMkLst>
        <pc:spChg chg="mod ord">
          <ac:chgData name="Jiayi Wang" userId="be3afbc6f006a48a" providerId="LiveId" clId="{4BA5AF3F-85E5-45BA-A447-A61AE2AA3732}" dt="2018-05-01T04:59:29.488" v="1009" actId="26606"/>
          <ac:spMkLst>
            <pc:docMk/>
            <pc:sldMk cId="1189086073" sldId="269"/>
            <ac:spMk id="2" creationId="{23A4ACB6-8514-415D-813A-8CEC17AF2696}"/>
          </ac:spMkLst>
        </pc:spChg>
        <pc:spChg chg="del">
          <ac:chgData name="Jiayi Wang" userId="be3afbc6f006a48a" providerId="LiveId" clId="{4BA5AF3F-85E5-45BA-A447-A61AE2AA3732}" dt="2018-05-01T04:55:53.676" v="1003" actId="478"/>
          <ac:spMkLst>
            <pc:docMk/>
            <pc:sldMk cId="1189086073" sldId="269"/>
            <ac:spMk id="3" creationId="{71FEADCC-C864-4C92-A1FA-C90CA8E48FB3}"/>
          </ac:spMkLst>
        </pc:spChg>
        <pc:spChg chg="add mod">
          <ac:chgData name="Jiayi Wang" userId="be3afbc6f006a48a" providerId="LiveId" clId="{4BA5AF3F-85E5-45BA-A447-A61AE2AA3732}" dt="2018-05-01T05:00:52.404" v="1067" actId="164"/>
          <ac:spMkLst>
            <pc:docMk/>
            <pc:sldMk cId="1189086073" sldId="269"/>
            <ac:spMk id="8" creationId="{EF68018B-9B6F-4D2C-9395-85778C42BB7C}"/>
          </ac:spMkLst>
        </pc:spChg>
        <pc:spChg chg="add mod">
          <ac:chgData name="Jiayi Wang" userId="be3afbc6f006a48a" providerId="LiveId" clId="{4BA5AF3F-85E5-45BA-A447-A61AE2AA3732}" dt="2018-05-01T05:09:40.520" v="1248" actId="20577"/>
          <ac:spMkLst>
            <pc:docMk/>
            <pc:sldMk cId="1189086073" sldId="269"/>
            <ac:spMk id="9" creationId="{328D7864-3FEC-4B2D-83B3-FD8F1AC7C728}"/>
          </ac:spMkLst>
        </pc:spChg>
        <pc:spChg chg="add mod">
          <ac:chgData name="Jiayi Wang" userId="be3afbc6f006a48a" providerId="LiveId" clId="{4BA5AF3F-85E5-45BA-A447-A61AE2AA3732}" dt="2018-05-01T05:10:45.724" v="1257" actId="1076"/>
          <ac:spMkLst>
            <pc:docMk/>
            <pc:sldMk cId="1189086073" sldId="269"/>
            <ac:spMk id="10" creationId="{57CA2013-065C-44B1-8866-CF1FA5A8DEF4}"/>
          </ac:spMkLst>
        </pc:spChg>
        <pc:spChg chg="add mod">
          <ac:chgData name="Jiayi Wang" userId="be3afbc6f006a48a" providerId="LiveId" clId="{4BA5AF3F-85E5-45BA-A447-A61AE2AA3732}" dt="2018-05-01T05:11:50.497" v="1280" actId="1076"/>
          <ac:spMkLst>
            <pc:docMk/>
            <pc:sldMk cId="1189086073" sldId="269"/>
            <ac:spMk id="11" creationId="{D80BA634-9C82-405B-9A78-F267F806F5CA}"/>
          </ac:spMkLst>
        </pc:spChg>
        <pc:grpChg chg="add mod">
          <ac:chgData name="Jiayi Wang" userId="be3afbc6f006a48a" providerId="LiveId" clId="{4BA5AF3F-85E5-45BA-A447-A61AE2AA3732}" dt="2018-05-01T05:01:00.399" v="1068" actId="1076"/>
          <ac:grpSpMkLst>
            <pc:docMk/>
            <pc:sldMk cId="1189086073" sldId="269"/>
            <ac:grpSpMk id="4" creationId="{F531A6EA-05A8-4E95-A37E-E252209941F2}"/>
          </ac:grpSpMkLst>
        </pc:grpChg>
        <pc:grpChg chg="add del mod">
          <ac:chgData name="Jiayi Wang" userId="be3afbc6f006a48a" providerId="LiveId" clId="{4BA5AF3F-85E5-45BA-A447-A61AE2AA3732}" dt="2018-05-01T05:00:07.046" v="1019" actId="478"/>
          <ac:grpSpMkLst>
            <pc:docMk/>
            <pc:sldMk cId="1189086073" sldId="269"/>
            <ac:grpSpMk id="5" creationId="{6BD9A1F5-1597-4ADB-806A-95145913DFBA}"/>
          </ac:grpSpMkLst>
        </pc:grpChg>
        <pc:picChg chg="add mod ord">
          <ac:chgData name="Jiayi Wang" userId="be3afbc6f006a48a" providerId="LiveId" clId="{4BA5AF3F-85E5-45BA-A447-A61AE2AA3732}" dt="2018-05-01T05:00:52.404" v="1067" actId="164"/>
          <ac:picMkLst>
            <pc:docMk/>
            <pc:sldMk cId="1189086073" sldId="269"/>
            <ac:picMk id="2050" creationId="{A8DE2463-44C1-4BA3-993F-011D91E9C85D}"/>
          </ac:picMkLst>
        </pc:picChg>
      </pc:sldChg>
      <pc:sldChg chg="addSp delSp modSp add modTransition modAnim modNotesTx">
        <pc:chgData name="Jiayi Wang" userId="be3afbc6f006a48a" providerId="LiveId" clId="{4BA5AF3F-85E5-45BA-A447-A61AE2AA3732}" dt="2018-05-01T17:29:21.874" v="2989"/>
        <pc:sldMkLst>
          <pc:docMk/>
          <pc:sldMk cId="1261403241" sldId="270"/>
        </pc:sldMkLst>
        <pc:spChg chg="mod">
          <ac:chgData name="Jiayi Wang" userId="be3afbc6f006a48a" providerId="LiveId" clId="{4BA5AF3F-85E5-45BA-A447-A61AE2AA3732}" dt="2018-05-01T05:27:27.629" v="1364" actId="14100"/>
          <ac:spMkLst>
            <pc:docMk/>
            <pc:sldMk cId="1261403241" sldId="270"/>
            <ac:spMk id="2" creationId="{7F77E2F8-E03F-4ACA-94EE-54D28AD6B986}"/>
          </ac:spMkLst>
        </pc:spChg>
        <pc:spChg chg="del">
          <ac:chgData name="Jiayi Wang" userId="be3afbc6f006a48a" providerId="LiveId" clId="{4BA5AF3F-85E5-45BA-A447-A61AE2AA3732}" dt="2018-05-01T05:21:28.786" v="1312" actId="1076"/>
          <ac:spMkLst>
            <pc:docMk/>
            <pc:sldMk cId="1261403241" sldId="270"/>
            <ac:spMk id="3" creationId="{10C0F500-6F2C-4263-AE5B-795F55D5753C}"/>
          </ac:spMkLst>
        </pc:spChg>
        <pc:spChg chg="add del mod">
          <ac:chgData name="Jiayi Wang" userId="be3afbc6f006a48a" providerId="LiveId" clId="{4BA5AF3F-85E5-45BA-A447-A61AE2AA3732}" dt="2018-05-01T05:27:58.582" v="1379" actId="14100"/>
          <ac:spMkLst>
            <pc:docMk/>
            <pc:sldMk cId="1261403241" sldId="270"/>
            <ac:spMk id="5" creationId="{3B99F7D2-B8DF-433B-8BB7-032B228CB6F0}"/>
          </ac:spMkLst>
        </pc:spChg>
        <pc:spChg chg="add del mod">
          <ac:chgData name="Jiayi Wang" userId="be3afbc6f006a48a" providerId="LiveId" clId="{4BA5AF3F-85E5-45BA-A447-A61AE2AA3732}" dt="2018-05-01T05:27:37.504" v="1372" actId="478"/>
          <ac:spMkLst>
            <pc:docMk/>
            <pc:sldMk cId="1261403241" sldId="270"/>
            <ac:spMk id="7" creationId="{F475E259-6527-44F1-8838-8FBC926F84AF}"/>
          </ac:spMkLst>
        </pc:spChg>
        <pc:spChg chg="add mod">
          <ac:chgData name="Jiayi Wang" userId="be3afbc6f006a48a" providerId="LiveId" clId="{4BA5AF3F-85E5-45BA-A447-A61AE2AA3732}" dt="2018-05-01T05:28:07.035" v="1386" actId="20577"/>
          <ac:spMkLst>
            <pc:docMk/>
            <pc:sldMk cId="1261403241" sldId="270"/>
            <ac:spMk id="12" creationId="{D761DE3E-912C-40AF-B63A-F9AC3145C7EC}"/>
          </ac:spMkLst>
        </pc:spChg>
        <pc:grpChg chg="add mod">
          <ac:chgData name="Jiayi Wang" userId="be3afbc6f006a48a" providerId="LiveId" clId="{4BA5AF3F-85E5-45BA-A447-A61AE2AA3732}" dt="2018-05-01T05:34:23.426" v="1465" actId="1076"/>
          <ac:grpSpMkLst>
            <pc:docMk/>
            <pc:sldMk cId="1261403241" sldId="270"/>
            <ac:grpSpMk id="10" creationId="{19ABB206-35AD-41FF-9EB4-F88F8D3D813F}"/>
          </ac:grpSpMkLst>
        </pc:grpChg>
        <pc:picChg chg="add mod">
          <ac:chgData name="Jiayi Wang" userId="be3afbc6f006a48a" providerId="LiveId" clId="{4BA5AF3F-85E5-45BA-A447-A61AE2AA3732}" dt="2018-05-01T05:32:14.582" v="1458" actId="164"/>
          <ac:picMkLst>
            <pc:docMk/>
            <pc:sldMk cId="1261403241" sldId="270"/>
            <ac:picMk id="8" creationId="{D32E9DCB-FA14-4175-A5EC-C7FD1941EA2B}"/>
          </ac:picMkLst>
        </pc:picChg>
        <pc:picChg chg="add mod">
          <ac:chgData name="Jiayi Wang" userId="be3afbc6f006a48a" providerId="LiveId" clId="{4BA5AF3F-85E5-45BA-A447-A61AE2AA3732}" dt="2018-05-01T05:32:14.582" v="1458" actId="164"/>
          <ac:picMkLst>
            <pc:docMk/>
            <pc:sldMk cId="1261403241" sldId="270"/>
            <ac:picMk id="9" creationId="{B6D74FA2-D2FF-425A-A493-D752AB757DBD}"/>
          </ac:picMkLst>
        </pc:picChg>
        <pc:picChg chg="add del mod">
          <ac:chgData name="Jiayi Wang" userId="be3afbc6f006a48a" providerId="LiveId" clId="{4BA5AF3F-85E5-45BA-A447-A61AE2AA3732}" dt="2018-05-01T05:26:29.849" v="1338" actId="478"/>
          <ac:picMkLst>
            <pc:docMk/>
            <pc:sldMk cId="1261403241" sldId="270"/>
            <ac:picMk id="5122" creationId="{B58B090F-19C5-4D55-A2DA-16EDF09C7261}"/>
          </ac:picMkLst>
        </pc:picChg>
        <pc:picChg chg="add del mod">
          <ac:chgData name="Jiayi Wang" userId="be3afbc6f006a48a" providerId="LiveId" clId="{4BA5AF3F-85E5-45BA-A447-A61AE2AA3732}" dt="2018-05-01T05:27:28.441" v="1365" actId="1076"/>
          <ac:picMkLst>
            <pc:docMk/>
            <pc:sldMk cId="1261403241" sldId="270"/>
            <ac:picMk id="5124" creationId="{6D00B09E-C749-45EF-88B7-E7B34BDBAC7C}"/>
          </ac:picMkLst>
        </pc:picChg>
        <pc:picChg chg="add del mod">
          <ac:chgData name="Jiayi Wang" userId="be3afbc6f006a48a" providerId="LiveId" clId="{4BA5AF3F-85E5-45BA-A447-A61AE2AA3732}" dt="2018-05-01T05:27:38.807" v="1373" actId="1076"/>
          <ac:picMkLst>
            <pc:docMk/>
            <pc:sldMk cId="1261403241" sldId="270"/>
            <ac:picMk id="5126" creationId="{BDCC9D00-0F8C-4701-A08A-181862E73902}"/>
          </ac:picMkLst>
        </pc:picChg>
        <pc:picChg chg="add mod">
          <ac:chgData name="Jiayi Wang" userId="be3afbc6f006a48a" providerId="LiveId" clId="{4BA5AF3F-85E5-45BA-A447-A61AE2AA3732}" dt="2018-05-01T05:27:49.520" v="1377" actId="1076"/>
          <ac:picMkLst>
            <pc:docMk/>
            <pc:sldMk cId="1261403241" sldId="270"/>
            <ac:picMk id="5128" creationId="{0DDA095A-299B-43E7-BBB2-47426D450918}"/>
          </ac:picMkLst>
        </pc:picChg>
        <pc:picChg chg="add mod">
          <ac:chgData name="Jiayi Wang" userId="be3afbc6f006a48a" providerId="LiveId" clId="{4BA5AF3F-85E5-45BA-A447-A61AE2AA3732}" dt="2018-05-01T05:29:36.887" v="1430" actId="1076"/>
          <ac:picMkLst>
            <pc:docMk/>
            <pc:sldMk cId="1261403241" sldId="270"/>
            <ac:picMk id="5130" creationId="{7900EDFC-F7E5-40DA-A5B3-65B9BD0170AE}"/>
          </ac:picMkLst>
        </pc:picChg>
        <pc:picChg chg="add del mod">
          <ac:chgData name="Jiayi Wang" userId="be3afbc6f006a48a" providerId="LiveId" clId="{4BA5AF3F-85E5-45BA-A447-A61AE2AA3732}" dt="2018-05-01T05:29:37.301" v="1431" actId="1076"/>
          <ac:picMkLst>
            <pc:docMk/>
            <pc:sldMk cId="1261403241" sldId="270"/>
            <ac:picMk id="5132" creationId="{3C609292-4EF2-4626-8183-77BB57695F0E}"/>
          </ac:picMkLst>
        </pc:picChg>
        <pc:picChg chg="add mod">
          <ac:chgData name="Jiayi Wang" userId="be3afbc6f006a48a" providerId="LiveId" clId="{4BA5AF3F-85E5-45BA-A447-A61AE2AA3732}" dt="2018-05-01T05:30:04.629" v="1436" actId="1076"/>
          <ac:picMkLst>
            <pc:docMk/>
            <pc:sldMk cId="1261403241" sldId="270"/>
            <ac:picMk id="5134" creationId="{B3398D57-F756-4108-9531-F2E1796EF7F8}"/>
          </ac:picMkLst>
        </pc:picChg>
      </pc:sldChg>
      <pc:sldChg chg="addSp delSp modSp add modTransition modNotesTx">
        <pc:chgData name="Jiayi Wang" userId="be3afbc6f006a48a" providerId="LiveId" clId="{4BA5AF3F-85E5-45BA-A447-A61AE2AA3732}" dt="2018-05-01T17:29:17.617" v="2988"/>
        <pc:sldMkLst>
          <pc:docMk/>
          <pc:sldMk cId="428791758" sldId="271"/>
        </pc:sldMkLst>
        <pc:spChg chg="mod">
          <ac:chgData name="Jiayi Wang" userId="be3afbc6f006a48a" providerId="LiveId" clId="{4BA5AF3F-85E5-45BA-A447-A61AE2AA3732}" dt="2018-05-01T05:34:30.939" v="1467" actId="20577"/>
          <ac:spMkLst>
            <pc:docMk/>
            <pc:sldMk cId="428791758" sldId="271"/>
            <ac:spMk id="2" creationId="{EC21DB56-D81B-4488-9E33-D615E9F7350E}"/>
          </ac:spMkLst>
        </pc:spChg>
        <pc:spChg chg="mod">
          <ac:chgData name="Jiayi Wang" userId="be3afbc6f006a48a" providerId="LiveId" clId="{4BA5AF3F-85E5-45BA-A447-A61AE2AA3732}" dt="2018-05-01T14:41:17.165" v="2163" actId="207"/>
          <ac:spMkLst>
            <pc:docMk/>
            <pc:sldMk cId="428791758" sldId="271"/>
            <ac:spMk id="3" creationId="{96395F7D-262B-4C0C-96B6-81E48329B87E}"/>
          </ac:spMkLst>
        </pc:spChg>
        <pc:spChg chg="add mod ord">
          <ac:chgData name="Jiayi Wang" userId="be3afbc6f006a48a" providerId="LiveId" clId="{4BA5AF3F-85E5-45BA-A447-A61AE2AA3732}" dt="2018-05-01T05:39:58.942" v="1614" actId="14861"/>
          <ac:spMkLst>
            <pc:docMk/>
            <pc:sldMk cId="428791758" sldId="271"/>
            <ac:spMk id="4" creationId="{CDC1ACBD-7852-46EB-97D7-F7B758532550}"/>
          </ac:spMkLst>
        </pc:spChg>
        <pc:spChg chg="add mod">
          <ac:chgData name="Jiayi Wang" userId="be3afbc6f006a48a" providerId="LiveId" clId="{4BA5AF3F-85E5-45BA-A447-A61AE2AA3732}" dt="2018-05-01T05:41:47.769" v="1648" actId="1076"/>
          <ac:spMkLst>
            <pc:docMk/>
            <pc:sldMk cId="428791758" sldId="271"/>
            <ac:spMk id="5" creationId="{E61A98FC-F462-4F7C-8D81-92C624792D5A}"/>
          </ac:spMkLst>
        </pc:spChg>
        <pc:spChg chg="add del mod">
          <ac:chgData name="Jiayi Wang" userId="be3afbc6f006a48a" providerId="LiveId" clId="{4BA5AF3F-85E5-45BA-A447-A61AE2AA3732}" dt="2018-05-01T05:52:28.300" v="1789" actId="478"/>
          <ac:spMkLst>
            <pc:docMk/>
            <pc:sldMk cId="428791758" sldId="271"/>
            <ac:spMk id="8" creationId="{B6D73FE1-4F8B-4EBE-A4FA-4D7643116DE9}"/>
          </ac:spMkLst>
        </pc:spChg>
        <pc:spChg chg="add">
          <ac:chgData name="Jiayi Wang" userId="be3afbc6f006a48a" providerId="LiveId" clId="{4BA5AF3F-85E5-45BA-A447-A61AE2AA3732}" dt="2018-05-01T05:52:28.661" v="1790" actId="20577"/>
          <ac:spMkLst>
            <pc:docMk/>
            <pc:sldMk cId="428791758" sldId="271"/>
            <ac:spMk id="9" creationId="{901A9841-87D9-4D5E-8FD7-E20563F6E30F}"/>
          </ac:spMkLst>
        </pc:spChg>
        <pc:picChg chg="add del mod">
          <ac:chgData name="Jiayi Wang" userId="be3afbc6f006a48a" providerId="LiveId" clId="{4BA5AF3F-85E5-45BA-A447-A61AE2AA3732}" dt="2018-05-01T05:44:44.739" v="1712" actId="478"/>
          <ac:picMkLst>
            <pc:docMk/>
            <pc:sldMk cId="428791758" sldId="271"/>
            <ac:picMk id="7" creationId="{50F22F0D-404D-456E-9AF1-3A5DD2B6DD53}"/>
          </ac:picMkLst>
        </pc:picChg>
      </pc:sldChg>
      <pc:sldChg chg="modSp add del">
        <pc:chgData name="Jiayi Wang" userId="be3afbc6f006a48a" providerId="LiveId" clId="{4BA5AF3F-85E5-45BA-A447-A61AE2AA3732}" dt="2018-05-01T05:26:34.363" v="1339" actId="2696"/>
        <pc:sldMkLst>
          <pc:docMk/>
          <pc:sldMk cId="1966023872" sldId="271"/>
        </pc:sldMkLst>
        <pc:spChg chg="mod">
          <ac:chgData name="Jiayi Wang" userId="be3afbc6f006a48a" providerId="LiveId" clId="{4BA5AF3F-85E5-45BA-A447-A61AE2AA3732}" dt="2018-05-01T05:24:04.445" v="1326" actId="20577"/>
          <ac:spMkLst>
            <pc:docMk/>
            <pc:sldMk cId="1966023872" sldId="271"/>
            <ac:spMk id="2" creationId="{DCEB0D34-DF34-434D-86CA-AD710E616523}"/>
          </ac:spMkLst>
        </pc:spChg>
      </pc:sldChg>
      <pc:sldChg chg="addSp delSp modSp add modTransition modAnim">
        <pc:chgData name="Jiayi Wang" userId="be3afbc6f006a48a" providerId="LiveId" clId="{4BA5AF3F-85E5-45BA-A447-A61AE2AA3732}" dt="2018-05-01T17:26:35.459" v="2977"/>
        <pc:sldMkLst>
          <pc:docMk/>
          <pc:sldMk cId="867885181" sldId="272"/>
        </pc:sldMkLst>
        <pc:spChg chg="mod">
          <ac:chgData name="Jiayi Wang" userId="be3afbc6f006a48a" providerId="LiveId" clId="{4BA5AF3F-85E5-45BA-A447-A61AE2AA3732}" dt="2018-05-01T06:46:14.395" v="2153" actId="20577"/>
          <ac:spMkLst>
            <pc:docMk/>
            <pc:sldMk cId="867885181" sldId="272"/>
            <ac:spMk id="2" creationId="{95736136-B725-4FA0-903B-3FD55D0C22D2}"/>
          </ac:spMkLst>
        </pc:spChg>
        <pc:spChg chg="del">
          <ac:chgData name="Jiayi Wang" userId="be3afbc6f006a48a" providerId="LiveId" clId="{4BA5AF3F-85E5-45BA-A447-A61AE2AA3732}" dt="2018-05-01T05:55:16.771" v="1845" actId="931"/>
          <ac:spMkLst>
            <pc:docMk/>
            <pc:sldMk cId="867885181" sldId="272"/>
            <ac:spMk id="3" creationId="{49B7B040-8A49-4EBC-9E7C-B1AD7F11FBDF}"/>
          </ac:spMkLst>
        </pc:spChg>
        <pc:spChg chg="add del mod ord">
          <ac:chgData name="Jiayi Wang" userId="be3afbc6f006a48a" providerId="LiveId" clId="{4BA5AF3F-85E5-45BA-A447-A61AE2AA3732}" dt="2018-05-01T06:41:43.739" v="2090" actId="478"/>
          <ac:spMkLst>
            <pc:docMk/>
            <pc:sldMk cId="867885181" sldId="272"/>
            <ac:spMk id="10" creationId="{38AE4F82-0568-4698-BF66-1A5B916F3D0E}"/>
          </ac:spMkLst>
        </pc:spChg>
        <pc:spChg chg="add mod">
          <ac:chgData name="Jiayi Wang" userId="be3afbc6f006a48a" providerId="LiveId" clId="{4BA5AF3F-85E5-45BA-A447-A61AE2AA3732}" dt="2018-05-01T06:43:46.989" v="2131" actId="164"/>
          <ac:spMkLst>
            <pc:docMk/>
            <pc:sldMk cId="867885181" sldId="272"/>
            <ac:spMk id="11" creationId="{36FA4935-5C9A-4EAC-AD0E-03ADCEABF8F9}"/>
          </ac:spMkLst>
        </pc:spChg>
        <pc:spChg chg="add del mod">
          <ac:chgData name="Jiayi Wang" userId="be3afbc6f006a48a" providerId="LiveId" clId="{4BA5AF3F-85E5-45BA-A447-A61AE2AA3732}" dt="2018-05-01T06:41:47.348" v="2091" actId="478"/>
          <ac:spMkLst>
            <pc:docMk/>
            <pc:sldMk cId="867885181" sldId="272"/>
            <ac:spMk id="12" creationId="{4CD3D6F0-23A8-42D8-8247-17873B3B4231}"/>
          </ac:spMkLst>
        </pc:spChg>
        <pc:spChg chg="add mod">
          <ac:chgData name="Jiayi Wang" userId="be3afbc6f006a48a" providerId="LiveId" clId="{4BA5AF3F-85E5-45BA-A447-A61AE2AA3732}" dt="2018-05-01T17:15:26.373" v="2853" actId="1076"/>
          <ac:spMkLst>
            <pc:docMk/>
            <pc:sldMk cId="867885181" sldId="272"/>
            <ac:spMk id="13" creationId="{8F01EE4E-C11D-47C6-9218-3B94DBE686FD}"/>
          </ac:spMkLst>
        </pc:spChg>
        <pc:spChg chg="add del mod">
          <ac:chgData name="Jiayi Wang" userId="be3afbc6f006a48a" providerId="LiveId" clId="{4BA5AF3F-85E5-45BA-A447-A61AE2AA3732}" dt="2018-05-01T06:41:40.801" v="2089" actId="478"/>
          <ac:spMkLst>
            <pc:docMk/>
            <pc:sldMk cId="867885181" sldId="272"/>
            <ac:spMk id="14" creationId="{D80D7CF9-7351-47BD-98D1-D724E0A5490E}"/>
          </ac:spMkLst>
        </pc:spChg>
        <pc:spChg chg="add mod">
          <ac:chgData name="Jiayi Wang" userId="be3afbc6f006a48a" providerId="LiveId" clId="{4BA5AF3F-85E5-45BA-A447-A61AE2AA3732}" dt="2018-05-01T06:43:46.989" v="2131" actId="164"/>
          <ac:spMkLst>
            <pc:docMk/>
            <pc:sldMk cId="867885181" sldId="272"/>
            <ac:spMk id="17" creationId="{E9D05305-1B24-4EE5-A9A7-D9D2513FB566}"/>
          </ac:spMkLst>
        </pc:spChg>
        <pc:grpChg chg="add mod">
          <ac:chgData name="Jiayi Wang" userId="be3afbc6f006a48a" providerId="LiveId" clId="{4BA5AF3F-85E5-45BA-A447-A61AE2AA3732}" dt="2018-05-01T17:15:36.275" v="2855" actId="164"/>
          <ac:grpSpMkLst>
            <pc:docMk/>
            <pc:sldMk cId="867885181" sldId="272"/>
            <ac:grpSpMk id="14" creationId="{005E080F-EC5B-4FAB-B501-80C79F1823BD}"/>
          </ac:grpSpMkLst>
        </pc:grpChg>
        <pc:grpChg chg="add del mod">
          <ac:chgData name="Jiayi Wang" userId="be3afbc6f006a48a" providerId="LiveId" clId="{4BA5AF3F-85E5-45BA-A447-A61AE2AA3732}" dt="2018-05-01T06:45:31.379" v="2139" actId="478"/>
          <ac:grpSpMkLst>
            <pc:docMk/>
            <pc:sldMk cId="867885181" sldId="272"/>
            <ac:grpSpMk id="18" creationId="{0961FAE1-C9DA-47EA-93FD-1B5558661B75}"/>
          </ac:grpSpMkLst>
        </pc:grpChg>
        <pc:graphicFrameChg chg="add mod modGraphic">
          <ac:chgData name="Jiayi Wang" userId="be3afbc6f006a48a" providerId="LiveId" clId="{4BA5AF3F-85E5-45BA-A447-A61AE2AA3732}" dt="2018-05-01T17:15:26.373" v="2853" actId="1076"/>
          <ac:graphicFrameMkLst>
            <pc:docMk/>
            <pc:sldMk cId="867885181" sldId="272"/>
            <ac:graphicFrameMk id="4" creationId="{45509F21-1845-4276-9A15-B089276D98F2}"/>
          </ac:graphicFrameMkLst>
        </pc:graphicFrameChg>
        <pc:picChg chg="add mod ord">
          <ac:chgData name="Jiayi Wang" userId="be3afbc6f006a48a" providerId="LiveId" clId="{4BA5AF3F-85E5-45BA-A447-A61AE2AA3732}" dt="2018-05-01T17:15:36.275" v="2855" actId="164"/>
          <ac:picMkLst>
            <pc:docMk/>
            <pc:sldMk cId="867885181" sldId="272"/>
            <ac:picMk id="3" creationId="{98740A9C-120F-457B-B27B-4CA7FF86190F}"/>
          </ac:picMkLst>
        </pc:picChg>
        <pc:picChg chg="add del mod ord">
          <ac:chgData name="Jiayi Wang" userId="be3afbc6f006a48a" providerId="LiveId" clId="{4BA5AF3F-85E5-45BA-A447-A61AE2AA3732}" dt="2018-05-01T06:41:37.254" v="2088" actId="478"/>
          <ac:picMkLst>
            <pc:docMk/>
            <pc:sldMk cId="867885181" sldId="272"/>
            <ac:picMk id="5" creationId="{A25AD40F-9733-4017-8354-961EC9512E41}"/>
          </ac:picMkLst>
        </pc:picChg>
        <pc:picChg chg="add mod">
          <ac:chgData name="Jiayi Wang" userId="be3afbc6f006a48a" providerId="LiveId" clId="{4BA5AF3F-85E5-45BA-A447-A61AE2AA3732}" dt="2018-05-01T17:15:36.275" v="2855" actId="164"/>
          <ac:picMkLst>
            <pc:docMk/>
            <pc:sldMk cId="867885181" sldId="272"/>
            <ac:picMk id="5" creationId="{808551F8-B39D-4A83-93FA-11AEE53AFA24}"/>
          </ac:picMkLst>
        </pc:picChg>
        <pc:picChg chg="add mod">
          <ac:chgData name="Jiayi Wang" userId="be3afbc6f006a48a" providerId="LiveId" clId="{4BA5AF3F-85E5-45BA-A447-A61AE2AA3732}" dt="2018-05-01T17:15:36.275" v="2855" actId="164"/>
          <ac:picMkLst>
            <pc:docMk/>
            <pc:sldMk cId="867885181" sldId="272"/>
            <ac:picMk id="6" creationId="{3F3458BE-EE01-44CA-9149-486D79B726FB}"/>
          </ac:picMkLst>
        </pc:picChg>
        <pc:picChg chg="add del mod">
          <ac:chgData name="Jiayi Wang" userId="be3afbc6f006a48a" providerId="LiveId" clId="{4BA5AF3F-85E5-45BA-A447-A61AE2AA3732}" dt="2018-05-01T06:41:34.205" v="2087" actId="478"/>
          <ac:picMkLst>
            <pc:docMk/>
            <pc:sldMk cId="867885181" sldId="272"/>
            <ac:picMk id="7" creationId="{75DB7E66-CEE8-4175-81C6-BFFDEFF43C12}"/>
          </ac:picMkLst>
        </pc:picChg>
        <pc:picChg chg="add mod">
          <ac:chgData name="Jiayi Wang" userId="be3afbc6f006a48a" providerId="LiveId" clId="{4BA5AF3F-85E5-45BA-A447-A61AE2AA3732}" dt="2018-05-01T17:15:36.275" v="2855" actId="164"/>
          <ac:picMkLst>
            <pc:docMk/>
            <pc:sldMk cId="867885181" sldId="272"/>
            <ac:picMk id="7" creationId="{3506B6A6-7C2B-4E4C-9575-6E8D01A250B8}"/>
          </ac:picMkLst>
        </pc:picChg>
        <pc:picChg chg="add mod">
          <ac:chgData name="Jiayi Wang" userId="be3afbc6f006a48a" providerId="LiveId" clId="{4BA5AF3F-85E5-45BA-A447-A61AE2AA3732}" dt="2018-05-01T17:15:36.275" v="2855" actId="164"/>
          <ac:picMkLst>
            <pc:docMk/>
            <pc:sldMk cId="867885181" sldId="272"/>
            <ac:picMk id="8" creationId="{A936D97D-EDAB-46E6-8279-E4341FE6118D}"/>
          </ac:picMkLst>
        </pc:picChg>
        <pc:picChg chg="add mod">
          <ac:chgData name="Jiayi Wang" userId="be3afbc6f006a48a" providerId="LiveId" clId="{4BA5AF3F-85E5-45BA-A447-A61AE2AA3732}" dt="2018-05-01T06:43:46.989" v="2131" actId="164"/>
          <ac:picMkLst>
            <pc:docMk/>
            <pc:sldMk cId="867885181" sldId="272"/>
            <ac:picMk id="9" creationId="{8704ADC6-A3B0-48E7-8648-AAF1FBB12DDE}"/>
          </ac:picMkLst>
        </pc:picChg>
        <pc:picChg chg="add mod">
          <ac:chgData name="Jiayi Wang" userId="be3afbc6f006a48a" providerId="LiveId" clId="{4BA5AF3F-85E5-45BA-A447-A61AE2AA3732}" dt="2018-05-01T17:15:36.275" v="2855" actId="164"/>
          <ac:picMkLst>
            <pc:docMk/>
            <pc:sldMk cId="867885181" sldId="272"/>
            <ac:picMk id="9" creationId="{F5849030-0450-4489-B248-8BCC1CBBFDE4}"/>
          </ac:picMkLst>
        </pc:picChg>
        <pc:picChg chg="add mod">
          <ac:chgData name="Jiayi Wang" userId="be3afbc6f006a48a" providerId="LiveId" clId="{4BA5AF3F-85E5-45BA-A447-A61AE2AA3732}" dt="2018-05-01T17:15:36.275" v="2855" actId="164"/>
          <ac:picMkLst>
            <pc:docMk/>
            <pc:sldMk cId="867885181" sldId="272"/>
            <ac:picMk id="10" creationId="{C2000FC2-F08F-4426-9749-FB6C82FCC2BC}"/>
          </ac:picMkLst>
        </pc:picChg>
        <pc:picChg chg="add mod">
          <ac:chgData name="Jiayi Wang" userId="be3afbc6f006a48a" providerId="LiveId" clId="{4BA5AF3F-85E5-45BA-A447-A61AE2AA3732}" dt="2018-05-01T17:15:36.275" v="2855" actId="164"/>
          <ac:picMkLst>
            <pc:docMk/>
            <pc:sldMk cId="867885181" sldId="272"/>
            <ac:picMk id="11" creationId="{C04D5F13-39FE-4CC4-B025-AC5025404999}"/>
          </ac:picMkLst>
        </pc:picChg>
        <pc:picChg chg="add mod">
          <ac:chgData name="Jiayi Wang" userId="be3afbc6f006a48a" providerId="LiveId" clId="{4BA5AF3F-85E5-45BA-A447-A61AE2AA3732}" dt="2018-05-01T17:15:36.275" v="2855" actId="164"/>
          <ac:picMkLst>
            <pc:docMk/>
            <pc:sldMk cId="867885181" sldId="272"/>
            <ac:picMk id="12" creationId="{09FF3771-DE01-48AF-BC01-607668934FF3}"/>
          </ac:picMkLst>
        </pc:picChg>
        <pc:picChg chg="add mod">
          <ac:chgData name="Jiayi Wang" userId="be3afbc6f006a48a" providerId="LiveId" clId="{4BA5AF3F-85E5-45BA-A447-A61AE2AA3732}" dt="2018-05-01T06:43:46.989" v="2131" actId="164"/>
          <ac:picMkLst>
            <pc:docMk/>
            <pc:sldMk cId="867885181" sldId="272"/>
            <ac:picMk id="16" creationId="{8E005A8E-563B-44F0-A7FA-282A179182C0}"/>
          </ac:picMkLst>
        </pc:picChg>
      </pc:sldChg>
      <pc:sldChg chg="addSp delSp modSp add mod ord setBg modAnim">
        <pc:chgData name="Jiayi Wang" userId="be3afbc6f006a48a" providerId="LiveId" clId="{4BA5AF3F-85E5-45BA-A447-A61AE2AA3732}" dt="2018-05-01T14:43:20.053" v="2171" actId="1076"/>
        <pc:sldMkLst>
          <pc:docMk/>
          <pc:sldMk cId="793096235" sldId="273"/>
        </pc:sldMkLst>
        <pc:spChg chg="mod ord">
          <ac:chgData name="Jiayi Wang" userId="be3afbc6f006a48a" providerId="LiveId" clId="{4BA5AF3F-85E5-45BA-A447-A61AE2AA3732}" dt="2018-05-01T06:14:30.453" v="2016" actId="26606"/>
          <ac:spMkLst>
            <pc:docMk/>
            <pc:sldMk cId="793096235" sldId="273"/>
            <ac:spMk id="2" creationId="{BC74A3BF-6FAB-4B1F-9161-181389792327}"/>
          </ac:spMkLst>
        </pc:spChg>
        <pc:spChg chg="del">
          <ac:chgData name="Jiayi Wang" userId="be3afbc6f006a48a" providerId="LiveId" clId="{4BA5AF3F-85E5-45BA-A447-A61AE2AA3732}" dt="2018-05-01T06:11:12.207" v="2000" actId="478"/>
          <ac:spMkLst>
            <pc:docMk/>
            <pc:sldMk cId="793096235" sldId="273"/>
            <ac:spMk id="3" creationId="{55C9888E-05C5-4739-873E-3BF7DC2FE7E1}"/>
          </ac:spMkLst>
        </pc:spChg>
        <pc:spChg chg="add del mod">
          <ac:chgData name="Jiayi Wang" userId="be3afbc6f006a48a" providerId="LiveId" clId="{4BA5AF3F-85E5-45BA-A447-A61AE2AA3732}" dt="2018-05-01T06:11:16.848" v="2003" actId="478"/>
          <ac:spMkLst>
            <pc:docMk/>
            <pc:sldMk cId="793096235" sldId="273"/>
            <ac:spMk id="4" creationId="{9DAD1C95-AF6D-4A8E-BEDC-650E081A2C41}"/>
          </ac:spMkLst>
        </pc:spChg>
        <pc:spChg chg="add mod">
          <ac:chgData name="Jiayi Wang" userId="be3afbc6f006a48a" providerId="LiveId" clId="{4BA5AF3F-85E5-45BA-A447-A61AE2AA3732}" dt="2018-05-01T14:42:24.218" v="2165" actId="1076"/>
          <ac:spMkLst>
            <pc:docMk/>
            <pc:sldMk cId="793096235" sldId="273"/>
            <ac:spMk id="10" creationId="{AC573D69-0233-4A1B-989B-69E5C9DDAED4}"/>
          </ac:spMkLst>
        </pc:spChg>
        <pc:spChg chg="add del mod">
          <ac:chgData name="Jiayi Wang" userId="be3afbc6f006a48a" providerId="LiveId" clId="{4BA5AF3F-85E5-45BA-A447-A61AE2AA3732}" dt="2018-05-01T06:40:18.801" v="2079" actId="478"/>
          <ac:spMkLst>
            <pc:docMk/>
            <pc:sldMk cId="793096235" sldId="273"/>
            <ac:spMk id="11" creationId="{EF792E0E-45A9-4E02-955D-C013D4E04FBF}"/>
          </ac:spMkLst>
        </pc:spChg>
        <pc:spChg chg="add del mod">
          <ac:chgData name="Jiayi Wang" userId="be3afbc6f006a48a" providerId="LiveId" clId="{4BA5AF3F-85E5-45BA-A447-A61AE2AA3732}" dt="2018-05-01T06:40:39.691" v="2085" actId="478"/>
          <ac:spMkLst>
            <pc:docMk/>
            <pc:sldMk cId="793096235" sldId="273"/>
            <ac:spMk id="15" creationId="{8014AFB1-FC79-4EB8-B399-ABD6873425A3}"/>
          </ac:spMkLst>
        </pc:spChg>
        <pc:spChg chg="add del mod">
          <ac:chgData name="Jiayi Wang" userId="be3afbc6f006a48a" providerId="LiveId" clId="{4BA5AF3F-85E5-45BA-A447-A61AE2AA3732}" dt="2018-05-01T06:40:23.020" v="2081" actId="478"/>
          <ac:spMkLst>
            <pc:docMk/>
            <pc:sldMk cId="793096235" sldId="273"/>
            <ac:spMk id="17" creationId="{178DC0F2-FF0F-4928-B278-19E5422555F9}"/>
          </ac:spMkLst>
        </pc:spChg>
        <pc:spChg chg="mod">
          <ac:chgData name="Jiayi Wang" userId="be3afbc6f006a48a" providerId="LiveId" clId="{4BA5AF3F-85E5-45BA-A447-A61AE2AA3732}" dt="2018-05-01T06:49:27.926" v="2157" actId="20577"/>
          <ac:spMkLst>
            <pc:docMk/>
            <pc:sldMk cId="793096235" sldId="273"/>
            <ac:spMk id="24" creationId="{0C87FE0C-53F0-4A7F-825F-30B7BEF1C7BB}"/>
          </ac:spMkLst>
        </pc:spChg>
        <pc:spChg chg="mod">
          <ac:chgData name="Jiayi Wang" userId="be3afbc6f006a48a" providerId="LiveId" clId="{4BA5AF3F-85E5-45BA-A447-A61AE2AA3732}" dt="2018-05-01T06:49:24.770" v="2155" actId="20577"/>
          <ac:spMkLst>
            <pc:docMk/>
            <pc:sldMk cId="793096235" sldId="273"/>
            <ac:spMk id="26" creationId="{CE3019C8-0B63-4614-9EC7-3A713C0C7A0A}"/>
          </ac:spMkLst>
        </pc:spChg>
        <pc:spChg chg="add del">
          <ac:chgData name="Jiayi Wang" userId="be3afbc6f006a48a" providerId="LiveId" clId="{4BA5AF3F-85E5-45BA-A447-A61AE2AA3732}" dt="2018-05-01T06:13:48.877" v="2012" actId="26606"/>
          <ac:spMkLst>
            <pc:docMk/>
            <pc:sldMk cId="793096235" sldId="273"/>
            <ac:spMk id="73" creationId="{6AA24DE7-C336-4994-8C52-D9B3F3D0FA4D}"/>
          </ac:spMkLst>
        </pc:spChg>
        <pc:spChg chg="add del">
          <ac:chgData name="Jiayi Wang" userId="be3afbc6f006a48a" providerId="LiveId" clId="{4BA5AF3F-85E5-45BA-A447-A61AE2AA3732}" dt="2018-05-01T06:13:56.671" v="2014" actId="26606"/>
          <ac:spMkLst>
            <pc:docMk/>
            <pc:sldMk cId="793096235" sldId="273"/>
            <ac:spMk id="75" creationId="{047C8CCB-F95D-4249-92DD-651249D3535A}"/>
          </ac:spMkLst>
        </pc:spChg>
        <pc:spChg chg="add del">
          <ac:chgData name="Jiayi Wang" userId="be3afbc6f006a48a" providerId="LiveId" clId="{4BA5AF3F-85E5-45BA-A447-A61AE2AA3732}" dt="2018-05-01T06:13:56.671" v="2014" actId="26606"/>
          <ac:spMkLst>
            <pc:docMk/>
            <pc:sldMk cId="793096235" sldId="273"/>
            <ac:spMk id="6150" creationId="{6753252F-4873-4F63-801D-CC719279A7D5}"/>
          </ac:spMkLst>
        </pc:spChg>
        <pc:spChg chg="add del">
          <ac:chgData name="Jiayi Wang" userId="be3afbc6f006a48a" providerId="LiveId" clId="{4BA5AF3F-85E5-45BA-A447-A61AE2AA3732}" dt="2018-05-01T06:14:30.453" v="2016" actId="26606"/>
          <ac:spMkLst>
            <pc:docMk/>
            <pc:sldMk cId="793096235" sldId="273"/>
            <ac:spMk id="6152" creationId="{D4771268-CB57-404A-9271-370EB28F6090}"/>
          </ac:spMkLst>
        </pc:spChg>
        <pc:grpChg chg="add mod">
          <ac:chgData name="Jiayi Wang" userId="be3afbc6f006a48a" providerId="LiveId" clId="{4BA5AF3F-85E5-45BA-A447-A61AE2AA3732}" dt="2018-05-01T14:43:20.053" v="2171" actId="1076"/>
          <ac:grpSpMkLst>
            <pc:docMk/>
            <pc:sldMk cId="793096235" sldId="273"/>
            <ac:grpSpMk id="22" creationId="{13EB0DB4-8139-4D02-9B79-5FB7CE24D25A}"/>
          </ac:grpSpMkLst>
        </pc:grpChg>
        <pc:picChg chg="add del mod">
          <ac:chgData name="Jiayi Wang" userId="be3afbc6f006a48a" providerId="LiveId" clId="{4BA5AF3F-85E5-45BA-A447-A61AE2AA3732}" dt="2018-05-01T06:17:48.567" v="2038" actId="478"/>
          <ac:picMkLst>
            <pc:docMk/>
            <pc:sldMk cId="793096235" sldId="273"/>
            <ac:picMk id="5" creationId="{D86F8734-A3FD-4F69-ABA3-55646D33D3D7}"/>
          </ac:picMkLst>
        </pc:picChg>
        <pc:picChg chg="add del mod ord">
          <ac:chgData name="Jiayi Wang" userId="be3afbc6f006a48a" providerId="LiveId" clId="{4BA5AF3F-85E5-45BA-A447-A61AE2AA3732}" dt="2018-05-01T06:21:26.692" v="2046" actId="478"/>
          <ac:picMkLst>
            <pc:docMk/>
            <pc:sldMk cId="793096235" sldId="273"/>
            <ac:picMk id="6" creationId="{88ABAAAD-7A33-4A5D-B5C6-170D279ABDEF}"/>
          </ac:picMkLst>
        </pc:picChg>
        <pc:picChg chg="add del mod">
          <ac:chgData name="Jiayi Wang" userId="be3afbc6f006a48a" providerId="LiveId" clId="{4BA5AF3F-85E5-45BA-A447-A61AE2AA3732}" dt="2018-05-01T06:37:39.348" v="2056" actId="478"/>
          <ac:picMkLst>
            <pc:docMk/>
            <pc:sldMk cId="793096235" sldId="273"/>
            <ac:picMk id="7" creationId="{D566C043-539C-43DE-942B-10E1B558A449}"/>
          </ac:picMkLst>
        </pc:picChg>
        <pc:picChg chg="add del mod">
          <ac:chgData name="Jiayi Wang" userId="be3afbc6f006a48a" providerId="LiveId" clId="{4BA5AF3F-85E5-45BA-A447-A61AE2AA3732}" dt="2018-05-01T06:40:21.269" v="2080" actId="478"/>
          <ac:picMkLst>
            <pc:docMk/>
            <pc:sldMk cId="793096235" sldId="273"/>
            <ac:picMk id="9" creationId="{E86F3CEA-8801-4CF7-9C84-FE4ABA6C0A0E}"/>
          </ac:picMkLst>
        </pc:picChg>
        <pc:picChg chg="add del mod ord">
          <ac:chgData name="Jiayi Wang" userId="be3afbc6f006a48a" providerId="LiveId" clId="{4BA5AF3F-85E5-45BA-A447-A61AE2AA3732}" dt="2018-05-01T06:40:16.227" v="2078" actId="478"/>
          <ac:picMkLst>
            <pc:docMk/>
            <pc:sldMk cId="793096235" sldId="273"/>
            <ac:picMk id="10" creationId="{340801F4-4BE5-476C-8677-A4F2E268968B}"/>
          </ac:picMkLst>
        </pc:picChg>
        <pc:picChg chg="add mod">
          <ac:chgData name="Jiayi Wang" userId="be3afbc6f006a48a" providerId="LiveId" clId="{4BA5AF3F-85E5-45BA-A447-A61AE2AA3732}" dt="2018-05-01T14:43:15.529" v="2170" actId="1076"/>
          <ac:picMkLst>
            <pc:docMk/>
            <pc:sldMk cId="793096235" sldId="273"/>
            <ac:picMk id="13" creationId="{C5BA71E9-BB81-48E7-A62B-8A24E564B088}"/>
          </ac:picMkLst>
        </pc:picChg>
        <pc:picChg chg="add del mod">
          <ac:chgData name="Jiayi Wang" userId="be3afbc6f006a48a" providerId="LiveId" clId="{4BA5AF3F-85E5-45BA-A447-A61AE2AA3732}" dt="2018-05-01T06:40:35.425" v="2084" actId="478"/>
          <ac:picMkLst>
            <pc:docMk/>
            <pc:sldMk cId="793096235" sldId="273"/>
            <ac:picMk id="6148" creationId="{B93BDBEF-E704-40AB-A591-3838E1669594}"/>
          </ac:picMkLst>
        </pc:picChg>
      </pc:sldChg>
      <pc:sldChg chg="addSp delSp modSp add modTransition modAnim modNotesTx">
        <pc:chgData name="Jiayi Wang" userId="be3afbc6f006a48a" providerId="LiveId" clId="{4BA5AF3F-85E5-45BA-A447-A61AE2AA3732}" dt="2018-05-01T17:29:44.742" v="2994"/>
        <pc:sldMkLst>
          <pc:docMk/>
          <pc:sldMk cId="3975152015" sldId="274"/>
        </pc:sldMkLst>
        <pc:spChg chg="mod">
          <ac:chgData name="Jiayi Wang" userId="be3afbc6f006a48a" providerId="LiveId" clId="{4BA5AF3F-85E5-45BA-A447-A61AE2AA3732}" dt="2018-05-01T16:30:01.833" v="2475" actId="5793"/>
          <ac:spMkLst>
            <pc:docMk/>
            <pc:sldMk cId="3975152015" sldId="274"/>
            <ac:spMk id="2" creationId="{154B14ED-DD42-4A89-A528-B3419581C8AC}"/>
          </ac:spMkLst>
        </pc:spChg>
        <pc:spChg chg="del">
          <ac:chgData name="Jiayi Wang" userId="be3afbc6f006a48a" providerId="LiveId" clId="{4BA5AF3F-85E5-45BA-A447-A61AE2AA3732}" dt="2018-05-01T16:30:16.021" v="2476" actId="478"/>
          <ac:spMkLst>
            <pc:docMk/>
            <pc:sldMk cId="3975152015" sldId="274"/>
            <ac:spMk id="3" creationId="{6DB32D1F-E9B8-4D7D-BD58-437945CF597B}"/>
          </ac:spMkLst>
        </pc:spChg>
        <pc:spChg chg="add mod">
          <ac:chgData name="Jiayi Wang" userId="be3afbc6f006a48a" providerId="LiveId" clId="{4BA5AF3F-85E5-45BA-A447-A61AE2AA3732}" dt="2018-05-01T17:12:17.339" v="2780" actId="1076"/>
          <ac:spMkLst>
            <pc:docMk/>
            <pc:sldMk cId="3975152015" sldId="274"/>
            <ac:spMk id="8" creationId="{1D3DE7DE-6181-45FB-B4BE-62DA91EB8751}"/>
          </ac:spMkLst>
        </pc:spChg>
        <pc:spChg chg="add del mod">
          <ac:chgData name="Jiayi Wang" userId="be3afbc6f006a48a" providerId="LiveId" clId="{4BA5AF3F-85E5-45BA-A447-A61AE2AA3732}" dt="2018-05-01T17:12:34.840" v="2785" actId="478"/>
          <ac:spMkLst>
            <pc:docMk/>
            <pc:sldMk cId="3975152015" sldId="274"/>
            <ac:spMk id="9" creationId="{1B773BF3-791F-4974-AB16-A4711FD1CF5D}"/>
          </ac:spMkLst>
        </pc:spChg>
        <pc:spChg chg="add mod">
          <ac:chgData name="Jiayi Wang" userId="be3afbc6f006a48a" providerId="LiveId" clId="{4BA5AF3F-85E5-45BA-A447-A61AE2AA3732}" dt="2018-05-01T17:13:05.263" v="2788" actId="196"/>
          <ac:spMkLst>
            <pc:docMk/>
            <pc:sldMk cId="3975152015" sldId="274"/>
            <ac:spMk id="10" creationId="{2C92F89A-FD90-48FC-B310-A98542910DAC}"/>
          </ac:spMkLst>
        </pc:spChg>
        <pc:spChg chg="add mod">
          <ac:chgData name="Jiayi Wang" userId="be3afbc6f006a48a" providerId="LiveId" clId="{4BA5AF3F-85E5-45BA-A447-A61AE2AA3732}" dt="2018-05-01T17:16:12.829" v="2884" actId="1076"/>
          <ac:spMkLst>
            <pc:docMk/>
            <pc:sldMk cId="3975152015" sldId="274"/>
            <ac:spMk id="12" creationId="{ABC3643A-D36C-40B1-A5B7-3B74E6F39C64}"/>
          </ac:spMkLst>
        </pc:spChg>
        <pc:spChg chg="add mod">
          <ac:chgData name="Jiayi Wang" userId="be3afbc6f006a48a" providerId="LiveId" clId="{4BA5AF3F-85E5-45BA-A447-A61AE2AA3732}" dt="2018-05-01T17:16:28.058" v="2898" actId="14100"/>
          <ac:spMkLst>
            <pc:docMk/>
            <pc:sldMk cId="3975152015" sldId="274"/>
            <ac:spMk id="13" creationId="{8F08F270-198B-4DFA-A974-60C52836A5D0}"/>
          </ac:spMkLst>
        </pc:spChg>
        <pc:spChg chg="add mod">
          <ac:chgData name="Jiayi Wang" userId="be3afbc6f006a48a" providerId="LiveId" clId="{4BA5AF3F-85E5-45BA-A447-A61AE2AA3732}" dt="2018-05-01T17:20:10.169" v="2904" actId="403"/>
          <ac:spMkLst>
            <pc:docMk/>
            <pc:sldMk cId="3975152015" sldId="274"/>
            <ac:spMk id="14" creationId="{6D6633F5-0E4E-44A7-BD21-941D130A81CB}"/>
          </ac:spMkLst>
        </pc:spChg>
        <pc:graphicFrameChg chg="add mod modGraphic">
          <ac:chgData name="Jiayi Wang" userId="be3afbc6f006a48a" providerId="LiveId" clId="{4BA5AF3F-85E5-45BA-A447-A61AE2AA3732}" dt="2018-05-01T17:11:30.909" v="2778" actId="20577"/>
          <ac:graphicFrameMkLst>
            <pc:docMk/>
            <pc:sldMk cId="3975152015" sldId="274"/>
            <ac:graphicFrameMk id="4" creationId="{424ACE43-A367-4635-879A-6A72AFA566D5}"/>
          </ac:graphicFrameMkLst>
        </pc:graphicFrameChg>
        <pc:picChg chg="add mod">
          <ac:chgData name="Jiayi Wang" userId="be3afbc6f006a48a" providerId="LiveId" clId="{4BA5AF3F-85E5-45BA-A447-A61AE2AA3732}" dt="2018-05-01T17:01:29.516" v="2728" actId="1076"/>
          <ac:picMkLst>
            <pc:docMk/>
            <pc:sldMk cId="3975152015" sldId="274"/>
            <ac:picMk id="5" creationId="{6C47A75A-6394-4EA9-8F33-16502229AE9B}"/>
          </ac:picMkLst>
        </pc:picChg>
        <pc:picChg chg="add mod">
          <ac:chgData name="Jiayi Wang" userId="be3afbc6f006a48a" providerId="LiveId" clId="{4BA5AF3F-85E5-45BA-A447-A61AE2AA3732}" dt="2018-05-01T17:04:41.575" v="2736" actId="1076"/>
          <ac:picMkLst>
            <pc:docMk/>
            <pc:sldMk cId="3975152015" sldId="274"/>
            <ac:picMk id="6" creationId="{AE5DD31C-F13D-4D6D-AA2C-11BB360E993E}"/>
          </ac:picMkLst>
        </pc:picChg>
        <pc:picChg chg="add mod">
          <ac:chgData name="Jiayi Wang" userId="be3afbc6f006a48a" providerId="LiveId" clId="{4BA5AF3F-85E5-45BA-A447-A61AE2AA3732}" dt="2018-05-01T17:10:15.202" v="2752" actId="1076"/>
          <ac:picMkLst>
            <pc:docMk/>
            <pc:sldMk cId="3975152015" sldId="274"/>
            <ac:picMk id="7" creationId="{5BC982DB-923B-430F-AC37-65F1357842B4}"/>
          </ac:picMkLst>
        </pc:picChg>
        <pc:picChg chg="add mod">
          <ac:chgData name="Jiayi Wang" userId="be3afbc6f006a48a" providerId="LiveId" clId="{4BA5AF3F-85E5-45BA-A447-A61AE2AA3732}" dt="2018-05-01T17:14:53.851" v="2791" actId="1076"/>
          <ac:picMkLst>
            <pc:docMk/>
            <pc:sldMk cId="3975152015" sldId="274"/>
            <ac:picMk id="11" creationId="{293201FC-5C7B-4929-B84E-F979BEFBF57B}"/>
          </ac:picMkLst>
        </pc:picChg>
      </pc:sldChg>
      <pc:sldChg chg="addSp delSp modSp add delAnim modAnim">
        <pc:chgData name="Jiayi Wang" userId="be3afbc6f006a48a" providerId="LiveId" clId="{4BA5AF3F-85E5-45BA-A447-A61AE2AA3732}" dt="2018-05-01T17:28:30.846" v="2987" actId="1076"/>
        <pc:sldMkLst>
          <pc:docMk/>
          <pc:sldMk cId="3662236048" sldId="275"/>
        </pc:sldMkLst>
        <pc:spChg chg="mod">
          <ac:chgData name="Jiayi Wang" userId="be3afbc6f006a48a" providerId="LiveId" clId="{4BA5AF3F-85E5-45BA-A447-A61AE2AA3732}" dt="2018-05-01T16:47:43.080" v="2610" actId="1076"/>
          <ac:spMkLst>
            <pc:docMk/>
            <pc:sldMk cId="3662236048" sldId="275"/>
            <ac:spMk id="2" creationId="{4B436F0E-A6D2-4FA0-B6E9-B6116C4DAAEC}"/>
          </ac:spMkLst>
        </pc:spChg>
        <pc:spChg chg="del">
          <ac:chgData name="Jiayi Wang" userId="be3afbc6f006a48a" providerId="LiveId" clId="{4BA5AF3F-85E5-45BA-A447-A61AE2AA3732}" dt="2018-05-01T16:46:18.631" v="2594" actId="478"/>
          <ac:spMkLst>
            <pc:docMk/>
            <pc:sldMk cId="3662236048" sldId="275"/>
            <ac:spMk id="3" creationId="{1BA3CB4F-920A-4F6D-B916-B1A6AB98B558}"/>
          </ac:spMkLst>
        </pc:spChg>
        <pc:spChg chg="add mod">
          <ac:chgData name="Jiayi Wang" userId="be3afbc6f006a48a" providerId="LiveId" clId="{4BA5AF3F-85E5-45BA-A447-A61AE2AA3732}" dt="2018-05-01T16:48:56.687" v="2666" actId="20577"/>
          <ac:spMkLst>
            <pc:docMk/>
            <pc:sldMk cId="3662236048" sldId="275"/>
            <ac:spMk id="8" creationId="{690B84DB-A76D-4462-A712-ACE70CE2D631}"/>
          </ac:spMkLst>
        </pc:spChg>
        <pc:spChg chg="add mod">
          <ac:chgData name="Jiayi Wang" userId="be3afbc6f006a48a" providerId="LiveId" clId="{4BA5AF3F-85E5-45BA-A447-A61AE2AA3732}" dt="2018-05-01T17:28:30.846" v="2987" actId="1076"/>
          <ac:spMkLst>
            <pc:docMk/>
            <pc:sldMk cId="3662236048" sldId="275"/>
            <ac:spMk id="9" creationId="{63C0D9BC-2F38-4A6C-BA5A-3D56BE382FFF}"/>
          </ac:spMkLst>
        </pc:spChg>
        <pc:picChg chg="add del mod">
          <ac:chgData name="Jiayi Wang" userId="be3afbc6f006a48a" providerId="LiveId" clId="{4BA5AF3F-85E5-45BA-A447-A61AE2AA3732}" dt="2018-05-01T16:47:17.152" v="2602" actId="478"/>
          <ac:picMkLst>
            <pc:docMk/>
            <pc:sldMk cId="3662236048" sldId="275"/>
            <ac:picMk id="4" creationId="{D8378C57-476C-47F5-95FB-57EA0C0ED27F}"/>
          </ac:picMkLst>
        </pc:picChg>
        <pc:picChg chg="add mod">
          <ac:chgData name="Jiayi Wang" userId="be3afbc6f006a48a" providerId="LiveId" clId="{4BA5AF3F-85E5-45BA-A447-A61AE2AA3732}" dt="2018-05-01T16:49:00.103" v="2667" actId="1076"/>
          <ac:picMkLst>
            <pc:docMk/>
            <pc:sldMk cId="3662236048" sldId="275"/>
            <ac:picMk id="5" creationId="{43A7F98D-AF25-4822-98E9-4833583EFAC0}"/>
          </ac:picMkLst>
        </pc:picChg>
        <pc:picChg chg="add mod">
          <ac:chgData name="Jiayi Wang" userId="be3afbc6f006a48a" providerId="LiveId" clId="{4BA5AF3F-85E5-45BA-A447-A61AE2AA3732}" dt="2018-05-01T16:48:44.708" v="2663" actId="1076"/>
          <ac:picMkLst>
            <pc:docMk/>
            <pc:sldMk cId="3662236048" sldId="275"/>
            <ac:picMk id="6" creationId="{302AF818-CE38-47FC-A08B-98205D569615}"/>
          </ac:picMkLst>
        </pc:picChg>
        <pc:picChg chg="add mod">
          <ac:chgData name="Jiayi Wang" userId="be3afbc6f006a48a" providerId="LiveId" clId="{4BA5AF3F-85E5-45BA-A447-A61AE2AA3732}" dt="2018-05-01T16:48:51.410" v="2664" actId="1076"/>
          <ac:picMkLst>
            <pc:docMk/>
            <pc:sldMk cId="3662236048" sldId="275"/>
            <ac:picMk id="7" creationId="{608DCCC3-5704-4690-87CC-082DB68DA75D}"/>
          </ac:picMkLst>
        </pc:picChg>
      </pc:sldChg>
      <pc:sldChg chg="addSp delSp modSp add mod setBg setClrOvrMap delDesignElem">
        <pc:chgData name="Jiayi Wang" userId="be3afbc6f006a48a" providerId="LiveId" clId="{4BA5AF3F-85E5-45BA-A447-A61AE2AA3732}" dt="2018-05-01T17:25:24.747" v="2976"/>
        <pc:sldMkLst>
          <pc:docMk/>
          <pc:sldMk cId="3407023855" sldId="276"/>
        </pc:sldMkLst>
        <pc:spChg chg="mod">
          <ac:chgData name="Jiayi Wang" userId="be3afbc6f006a48a" providerId="LiveId" clId="{4BA5AF3F-85E5-45BA-A447-A61AE2AA3732}" dt="2018-05-01T17:23:07.083" v="2946" actId="26606"/>
          <ac:spMkLst>
            <pc:docMk/>
            <pc:sldMk cId="3407023855" sldId="276"/>
            <ac:spMk id="2" creationId="{089F736F-7619-4276-9E04-06851FBA2B80}"/>
          </ac:spMkLst>
        </pc:spChg>
        <pc:spChg chg="del">
          <ac:chgData name="Jiayi Wang" userId="be3afbc6f006a48a" providerId="LiveId" clId="{4BA5AF3F-85E5-45BA-A447-A61AE2AA3732}" dt="2018-05-01T17:20:31.776" v="2914" actId="478"/>
          <ac:spMkLst>
            <pc:docMk/>
            <pc:sldMk cId="3407023855" sldId="276"/>
            <ac:spMk id="3" creationId="{90E3E63A-6A1E-476F-8911-3A1981545109}"/>
          </ac:spMkLst>
        </pc:spChg>
        <pc:spChg chg="add del">
          <ac:chgData name="Jiayi Wang" userId="be3afbc6f006a48a" providerId="LiveId" clId="{4BA5AF3F-85E5-45BA-A447-A61AE2AA3732}" dt="2018-05-01T17:22:58.713" v="2939" actId="26606"/>
          <ac:spMkLst>
            <pc:docMk/>
            <pc:sldMk cId="3407023855" sldId="276"/>
            <ac:spMk id="7" creationId="{66B332A4-D438-4773-A77F-5ED49A448D9D}"/>
          </ac:spMkLst>
        </pc:spChg>
        <pc:spChg chg="add del">
          <ac:chgData name="Jiayi Wang" userId="be3afbc6f006a48a" providerId="LiveId" clId="{4BA5AF3F-85E5-45BA-A447-A61AE2AA3732}" dt="2018-05-01T17:22:58.713" v="2939" actId="26606"/>
          <ac:spMkLst>
            <pc:docMk/>
            <pc:sldMk cId="3407023855" sldId="276"/>
            <ac:spMk id="9" creationId="{DF9AD32D-FF05-44F4-BD4D-9CEE89B71EB9}"/>
          </ac:spMkLst>
        </pc:spChg>
        <pc:spChg chg="add del">
          <ac:chgData name="Jiayi Wang" userId="be3afbc6f006a48a" providerId="LiveId" clId="{4BA5AF3F-85E5-45BA-A447-A61AE2AA3732}" dt="2018-05-01T17:23:00.180" v="2941" actId="26606"/>
          <ac:spMkLst>
            <pc:docMk/>
            <pc:sldMk cId="3407023855" sldId="276"/>
            <ac:spMk id="11" creationId="{C516C73E-9465-4C9E-9B86-9E58FB326B6B}"/>
          </ac:spMkLst>
        </pc:spChg>
        <pc:spChg chg="add del">
          <ac:chgData name="Jiayi Wang" userId="be3afbc6f006a48a" providerId="LiveId" clId="{4BA5AF3F-85E5-45BA-A447-A61AE2AA3732}" dt="2018-05-01T17:23:00.180" v="2941" actId="26606"/>
          <ac:spMkLst>
            <pc:docMk/>
            <pc:sldMk cId="3407023855" sldId="276"/>
            <ac:spMk id="12" creationId="{39B74A45-BDDD-4892-B8C0-B290C0944FCB}"/>
          </ac:spMkLst>
        </pc:spChg>
        <pc:spChg chg="add del">
          <ac:chgData name="Jiayi Wang" userId="be3afbc6f006a48a" providerId="LiveId" clId="{4BA5AF3F-85E5-45BA-A447-A61AE2AA3732}" dt="2018-05-01T17:23:03.706" v="2943" actId="26606"/>
          <ac:spMkLst>
            <pc:docMk/>
            <pc:sldMk cId="3407023855" sldId="276"/>
            <ac:spMk id="14" creationId="{66B332A4-D438-4773-A77F-5ED49A448D9D}"/>
          </ac:spMkLst>
        </pc:spChg>
        <pc:spChg chg="add del">
          <ac:chgData name="Jiayi Wang" userId="be3afbc6f006a48a" providerId="LiveId" clId="{4BA5AF3F-85E5-45BA-A447-A61AE2AA3732}" dt="2018-05-01T17:23:03.706" v="2943" actId="26606"/>
          <ac:spMkLst>
            <pc:docMk/>
            <pc:sldMk cId="3407023855" sldId="276"/>
            <ac:spMk id="15" creationId="{DF9AD32D-FF05-44F4-BD4D-9CEE89B71EB9}"/>
          </ac:spMkLst>
        </pc:spChg>
        <pc:spChg chg="add del">
          <ac:chgData name="Jiayi Wang" userId="be3afbc6f006a48a" providerId="LiveId" clId="{4BA5AF3F-85E5-45BA-A447-A61AE2AA3732}" dt="2018-05-01T17:23:07.074" v="2945" actId="26606"/>
          <ac:spMkLst>
            <pc:docMk/>
            <pc:sldMk cId="3407023855" sldId="276"/>
            <ac:spMk id="19" creationId="{053FB2EE-284F-4C87-AB3D-BBF87A9FAB97}"/>
          </ac:spMkLst>
        </pc:spChg>
        <pc:spChg chg="add del">
          <ac:chgData name="Jiayi Wang" userId="be3afbc6f006a48a" providerId="LiveId" clId="{4BA5AF3F-85E5-45BA-A447-A61AE2AA3732}" dt="2018-05-01T17:25:24.747" v="2976"/>
          <ac:spMkLst>
            <pc:docMk/>
            <pc:sldMk cId="3407023855" sldId="276"/>
            <ac:spMk id="21" creationId="{66B332A4-D438-4773-A77F-5ED49A448D9D}"/>
          </ac:spMkLst>
        </pc:spChg>
        <pc:spChg chg="add del">
          <ac:chgData name="Jiayi Wang" userId="be3afbc6f006a48a" providerId="LiveId" clId="{4BA5AF3F-85E5-45BA-A447-A61AE2AA3732}" dt="2018-05-01T17:25:24.747" v="2976"/>
          <ac:spMkLst>
            <pc:docMk/>
            <pc:sldMk cId="3407023855" sldId="276"/>
            <ac:spMk id="22" creationId="{DF9AD32D-FF05-44F4-BD4D-9CEE89B71EB9}"/>
          </ac:spMkLst>
        </pc:spChg>
        <pc:grpChg chg="add del">
          <ac:chgData name="Jiayi Wang" userId="be3afbc6f006a48a" providerId="LiveId" clId="{4BA5AF3F-85E5-45BA-A447-A61AE2AA3732}" dt="2018-05-01T17:23:07.074" v="2945" actId="26606"/>
          <ac:grpSpMkLst>
            <pc:docMk/>
            <pc:sldMk cId="3407023855" sldId="276"/>
            <ac:grpSpMk id="17" creationId="{D2C4BFA1-2075-4901-9E24-E41D1FDD51FD}"/>
          </ac:grpSpMkLst>
        </pc:grpChg>
        <pc:picChg chg="add del">
          <ac:chgData name="Jiayi Wang" userId="be3afbc6f006a48a" providerId="LiveId" clId="{4BA5AF3F-85E5-45BA-A447-A61AE2AA3732}" dt="2018-05-01T17:23:00.180" v="2941" actId="26606"/>
          <ac:picMkLst>
            <pc:docMk/>
            <pc:sldMk cId="3407023855" sldId="276"/>
            <ac:picMk id="6" creationId="{F8458385-8949-4AD8-8ACB-843E4F795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EA1489-7D8A-499C-8E59-52E23210EF42}" type="datetimeFigureOut">
              <a:rPr lang="zh-TW" altLang="en-US" smtClean="0"/>
              <a:t>2018/5/1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0D795-34C6-412C-99F6-7ADE1872E0D1}" type="slidenum">
              <a:rPr lang="zh-TW" altLang="en-US" smtClean="0"/>
              <a:t>‹#›</a:t>
            </a:fld>
            <a:endParaRPr lang="zh-TW" altLang="en-US"/>
          </a:p>
        </p:txBody>
      </p:sp>
    </p:spTree>
    <p:extLst>
      <p:ext uri="{BB962C8B-B14F-4D97-AF65-F5344CB8AC3E}">
        <p14:creationId xmlns:p14="http://schemas.microsoft.com/office/powerpoint/2010/main" val="3101460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450D795-34C6-412C-99F6-7ADE1872E0D1}" type="slidenum">
              <a:rPr lang="zh-TW" altLang="en-US" smtClean="0"/>
              <a:t>4</a:t>
            </a:fld>
            <a:endParaRPr lang="zh-TW" altLang="en-US"/>
          </a:p>
        </p:txBody>
      </p:sp>
    </p:spTree>
    <p:extLst>
      <p:ext uri="{BB962C8B-B14F-4D97-AF65-F5344CB8AC3E}">
        <p14:creationId xmlns:p14="http://schemas.microsoft.com/office/powerpoint/2010/main" val="709102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Vgg</a:t>
            </a:r>
            <a:r>
              <a:rPr lang="en-US" dirty="0"/>
              <a:t> is for image </a:t>
            </a:r>
          </a:p>
          <a:p>
            <a:r>
              <a:rPr lang="en-US" dirty="0" err="1"/>
              <a:t>Vggish</a:t>
            </a:r>
            <a:r>
              <a:rPr lang="en-US" dirty="0"/>
              <a:t> for audio</a:t>
            </a:r>
          </a:p>
        </p:txBody>
      </p:sp>
      <p:sp>
        <p:nvSpPr>
          <p:cNvPr id="4" name="Slide Number Placeholder 3"/>
          <p:cNvSpPr>
            <a:spLocks noGrp="1"/>
          </p:cNvSpPr>
          <p:nvPr>
            <p:ph type="sldNum" sz="quarter" idx="10"/>
          </p:nvPr>
        </p:nvSpPr>
        <p:spPr/>
        <p:txBody>
          <a:bodyPr/>
          <a:lstStyle/>
          <a:p>
            <a:fld id="{F450D795-34C6-412C-99F6-7ADE1872E0D1}" type="slidenum">
              <a:rPr lang="zh-TW" altLang="en-US" smtClean="0"/>
              <a:t>7</a:t>
            </a:fld>
            <a:endParaRPr lang="zh-TW" altLang="en-US"/>
          </a:p>
        </p:txBody>
      </p:sp>
    </p:spTree>
    <p:extLst>
      <p:ext uri="{BB962C8B-B14F-4D97-AF65-F5344CB8AC3E}">
        <p14:creationId xmlns:p14="http://schemas.microsoft.com/office/powerpoint/2010/main" val="40926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450D795-34C6-412C-99F6-7ADE1872E0D1}" type="slidenum">
              <a:rPr lang="zh-TW" altLang="en-US" smtClean="0"/>
              <a:t>8</a:t>
            </a:fld>
            <a:endParaRPr lang="zh-TW" altLang="en-US"/>
          </a:p>
        </p:txBody>
      </p:sp>
    </p:spTree>
    <p:extLst>
      <p:ext uri="{BB962C8B-B14F-4D97-AF65-F5344CB8AC3E}">
        <p14:creationId xmlns:p14="http://schemas.microsoft.com/office/powerpoint/2010/main" val="25511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may be wondering why we use the outputs of intermediate layers of a pretrained image classification network to compute our style and content losses. This is because, for a network to be able to do image classification, it has to </a:t>
            </a:r>
            <a:r>
              <a:rPr lang="en-US" sz="1200" b="0" i="1" kern="1200" dirty="0">
                <a:solidFill>
                  <a:schemeClr val="tx1"/>
                </a:solidFill>
                <a:effectLst/>
                <a:latin typeface="+mn-lt"/>
                <a:ea typeface="+mn-ea"/>
                <a:cs typeface="+mn-cs"/>
              </a:rPr>
              <a:t>understand</a:t>
            </a:r>
            <a:r>
              <a:rPr lang="en-US" sz="1200" b="0" i="0" kern="1200" dirty="0">
                <a:solidFill>
                  <a:schemeClr val="tx1"/>
                </a:solidFill>
                <a:effectLst/>
                <a:latin typeface="+mn-lt"/>
                <a:ea typeface="+mn-ea"/>
                <a:cs typeface="+mn-cs"/>
              </a:rPr>
              <a:t> the image. So, between taking the image as input and outputting its guess at what it is, it’s doing transformations to turn the image pixels into an internal understanding of the content of the image.</a:t>
            </a:r>
            <a:endParaRPr lang="en-US" dirty="0"/>
          </a:p>
        </p:txBody>
      </p:sp>
      <p:sp>
        <p:nvSpPr>
          <p:cNvPr id="4" name="Slide Number Placeholder 3"/>
          <p:cNvSpPr>
            <a:spLocks noGrp="1"/>
          </p:cNvSpPr>
          <p:nvPr>
            <p:ph type="sldNum" sz="quarter" idx="10"/>
          </p:nvPr>
        </p:nvSpPr>
        <p:spPr/>
        <p:txBody>
          <a:bodyPr/>
          <a:lstStyle/>
          <a:p>
            <a:fld id="{F450D795-34C6-412C-99F6-7ADE1872E0D1}" type="slidenum">
              <a:rPr lang="zh-TW" altLang="en-US" smtClean="0"/>
              <a:t>12</a:t>
            </a:fld>
            <a:endParaRPr lang="zh-TW" altLang="en-US"/>
          </a:p>
        </p:txBody>
      </p:sp>
    </p:spTree>
    <p:extLst>
      <p:ext uri="{BB962C8B-B14F-4D97-AF65-F5344CB8AC3E}">
        <p14:creationId xmlns:p14="http://schemas.microsoft.com/office/powerpoint/2010/main" val="505287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Content loss: measuring </a:t>
            </a:r>
            <a:r>
              <a:rPr lang="en-US" sz="1200" b="0" i="1" kern="1200" dirty="0">
                <a:solidFill>
                  <a:schemeClr val="tx1"/>
                </a:solidFill>
                <a:effectLst/>
                <a:latin typeface="+mn-lt"/>
                <a:ea typeface="+mn-ea"/>
                <a:cs typeface="+mn-cs"/>
              </a:rPr>
              <a:t>how different in content</a:t>
            </a:r>
            <a:r>
              <a:rPr lang="en-US" sz="1200" b="0" i="0" kern="1200" dirty="0">
                <a:solidFill>
                  <a:schemeClr val="tx1"/>
                </a:solidFill>
                <a:effectLst/>
                <a:latin typeface="+mn-lt"/>
                <a:ea typeface="+mn-ea"/>
                <a:cs typeface="+mn-cs"/>
              </a:rPr>
              <a:t> two images are from one another. </a:t>
            </a:r>
          </a:p>
          <a:p>
            <a:r>
              <a:rPr lang="en-US" sz="1200" b="0" i="0" kern="1200" dirty="0">
                <a:solidFill>
                  <a:schemeClr val="tx1"/>
                </a:solidFill>
                <a:effectLst/>
                <a:latin typeface="+mn-lt"/>
                <a:ea typeface="+mn-ea"/>
                <a:cs typeface="+mn-cs"/>
              </a:rPr>
              <a:t>Style loss:  </a:t>
            </a:r>
            <a:r>
              <a:rPr lang="en-US" sz="1200" b="0" i="1" kern="1200" dirty="0">
                <a:solidFill>
                  <a:schemeClr val="tx1"/>
                </a:solidFill>
                <a:effectLst/>
                <a:latin typeface="+mn-lt"/>
                <a:ea typeface="+mn-ea"/>
                <a:cs typeface="+mn-cs"/>
              </a:rPr>
              <a:t>how close in style</a:t>
            </a:r>
            <a:r>
              <a:rPr lang="en-US" sz="1200" b="0" i="0" kern="1200" dirty="0">
                <a:solidFill>
                  <a:schemeClr val="tx1"/>
                </a:solidFill>
                <a:effectLst/>
                <a:latin typeface="+mn-lt"/>
                <a:ea typeface="+mn-ea"/>
                <a:cs typeface="+mn-cs"/>
              </a:rPr>
              <a:t> two images are to one another</a:t>
            </a:r>
          </a:p>
          <a:p>
            <a:r>
              <a:rPr lang="en-US" sz="1200" b="0" i="0" kern="1200" dirty="0">
                <a:solidFill>
                  <a:schemeClr val="tx1"/>
                </a:solidFill>
                <a:effectLst/>
                <a:latin typeface="+mn-lt"/>
                <a:ea typeface="+mn-ea"/>
                <a:cs typeface="+mn-cs"/>
              </a:rPr>
              <a:t>A Gram matrix results from multiplying a matrix with the transpose of itself</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interpret these internal understandings as intermediate semantic representations of the initial image and use those representations to “compare” the content of two images. As an example: if we pass two images of cats through an image classification network, even if the initial images look very different, after being passed through many internal layers, their representations will be very close in raw value. This is the content loss — pass both the pastiche image and the content image through some layers of an image classification network and find the Euclidean distance between the intermediate representations of those images. </a:t>
            </a:r>
            <a:endParaRPr lang="en-US" dirty="0"/>
          </a:p>
        </p:txBody>
      </p:sp>
      <p:sp>
        <p:nvSpPr>
          <p:cNvPr id="4" name="Slide Number Placeholder 3"/>
          <p:cNvSpPr>
            <a:spLocks noGrp="1"/>
          </p:cNvSpPr>
          <p:nvPr>
            <p:ph type="sldNum" sz="quarter" idx="10"/>
          </p:nvPr>
        </p:nvSpPr>
        <p:spPr/>
        <p:txBody>
          <a:bodyPr/>
          <a:lstStyle/>
          <a:p>
            <a:fld id="{F450D795-34C6-412C-99F6-7ADE1872E0D1}" type="slidenum">
              <a:rPr lang="zh-TW" altLang="en-US" smtClean="0"/>
              <a:t>14</a:t>
            </a:fld>
            <a:endParaRPr lang="zh-TW" altLang="en-US"/>
          </a:p>
        </p:txBody>
      </p:sp>
    </p:spTree>
    <p:extLst>
      <p:ext uri="{BB962C8B-B14F-4D97-AF65-F5344CB8AC3E}">
        <p14:creationId xmlns:p14="http://schemas.microsoft.com/office/powerpoint/2010/main" val="228339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weight_content</a:t>
            </a:r>
            <a:r>
              <a:rPr lang="en-US" dirty="0"/>
              <a:t>=1.5,</a:t>
            </a:r>
          </a:p>
          <a:p>
            <a:r>
              <a:rPr lang="en-US" dirty="0" err="1"/>
              <a:t>weight_style</a:t>
            </a:r>
            <a:r>
              <a:rPr lang="en-US" dirty="0"/>
              <a:t>=10.0,</a:t>
            </a:r>
          </a:p>
          <a:p>
            <a:r>
              <a:rPr lang="en-US" dirty="0" err="1"/>
              <a:t>weight_denoise</a:t>
            </a:r>
            <a:r>
              <a:rPr lang="en-US" dirty="0"/>
              <a:t>=0.3</a:t>
            </a:r>
          </a:p>
          <a:p>
            <a:endParaRPr lang="en-US" dirty="0"/>
          </a:p>
          <a:p>
            <a:r>
              <a:rPr lang="en-US" dirty="0"/>
              <a:t>Content loss is the sum of content loss of each content layer</a:t>
            </a:r>
          </a:p>
          <a:p>
            <a:r>
              <a:rPr lang="en-US" dirty="0"/>
              <a:t>Style loss is the sum of style loss of each style layer</a:t>
            </a:r>
          </a:p>
        </p:txBody>
      </p:sp>
      <p:sp>
        <p:nvSpPr>
          <p:cNvPr id="4" name="Slide Number Placeholder 3"/>
          <p:cNvSpPr>
            <a:spLocks noGrp="1"/>
          </p:cNvSpPr>
          <p:nvPr>
            <p:ph type="sldNum" sz="quarter" idx="10"/>
          </p:nvPr>
        </p:nvSpPr>
        <p:spPr/>
        <p:txBody>
          <a:bodyPr/>
          <a:lstStyle/>
          <a:p>
            <a:fld id="{F450D795-34C6-412C-99F6-7ADE1872E0D1}" type="slidenum">
              <a:rPr lang="zh-TW" altLang="en-US" smtClean="0"/>
              <a:t>15</a:t>
            </a:fld>
            <a:endParaRPr lang="zh-TW" altLang="en-US"/>
          </a:p>
        </p:txBody>
      </p:sp>
    </p:spTree>
    <p:extLst>
      <p:ext uri="{BB962C8B-B14F-4D97-AF65-F5344CB8AC3E}">
        <p14:creationId xmlns:p14="http://schemas.microsoft.com/office/powerpoint/2010/main" val="49875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weight of content and style</a:t>
            </a:r>
          </a:p>
        </p:txBody>
      </p:sp>
      <p:sp>
        <p:nvSpPr>
          <p:cNvPr id="4" name="Slide Number Placeholder 3"/>
          <p:cNvSpPr>
            <a:spLocks noGrp="1"/>
          </p:cNvSpPr>
          <p:nvPr>
            <p:ph type="sldNum" sz="quarter" idx="10"/>
          </p:nvPr>
        </p:nvSpPr>
        <p:spPr/>
        <p:txBody>
          <a:bodyPr/>
          <a:lstStyle/>
          <a:p>
            <a:fld id="{F450D795-34C6-412C-99F6-7ADE1872E0D1}" type="slidenum">
              <a:rPr lang="zh-TW" altLang="en-US" smtClean="0"/>
              <a:t>18</a:t>
            </a:fld>
            <a:endParaRPr lang="zh-TW" altLang="en-US"/>
          </a:p>
        </p:txBody>
      </p:sp>
    </p:spTree>
    <p:extLst>
      <p:ext uri="{BB962C8B-B14F-4D97-AF65-F5344CB8AC3E}">
        <p14:creationId xmlns:p14="http://schemas.microsoft.com/office/powerpoint/2010/main" val="422718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728329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3957364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4210074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362827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2400582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374034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275238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96133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422849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1109045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8CFEEFA-7EA9-4EE8-9773-F5FFE866B5F9}" type="datetimeFigureOut">
              <a:rPr lang="zh-TW" altLang="en-US" smtClean="0"/>
              <a:t>2018/5/1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3571648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FEEFA-7EA9-4EE8-9773-F5FFE866B5F9}" type="datetimeFigureOut">
              <a:rPr lang="zh-TW" altLang="en-US" smtClean="0"/>
              <a:t>2018/5/1</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C9D57-7601-401D-96F4-B79D6D44DB89}" type="slidenum">
              <a:rPr lang="zh-TW" altLang="en-US" smtClean="0"/>
              <a:t>‹#›</a:t>
            </a:fld>
            <a:endParaRPr lang="zh-TW" altLang="en-US"/>
          </a:p>
        </p:txBody>
      </p:sp>
    </p:spTree>
    <p:extLst>
      <p:ext uri="{BB962C8B-B14F-4D97-AF65-F5344CB8AC3E}">
        <p14:creationId xmlns:p14="http://schemas.microsoft.com/office/powerpoint/2010/main" val="11695281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 Target="slide17.xml"/><Relationship Id="rId9"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slide" Target="slide10.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vision03.csail.mit.edu/cnn_art/index.html" TargetMode="External"/></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35.jp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mp3"/><Relationship Id="rId18" Type="http://schemas.openxmlformats.org/officeDocument/2006/relationships/audio" Target="../media/media9.wav"/><Relationship Id="rId26" Type="http://schemas.openxmlformats.org/officeDocument/2006/relationships/image" Target="../media/image24.png"/><Relationship Id="rId3" Type="http://schemas.microsoft.com/office/2007/relationships/media" Target="../media/media2.wav"/><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mp3"/><Relationship Id="rId17" Type="http://schemas.microsoft.com/office/2007/relationships/media" Target="../media/media9.wav"/><Relationship Id="rId25" Type="http://schemas.openxmlformats.org/officeDocument/2006/relationships/slideLayout" Target="../slideLayouts/slideLayout2.xml"/><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mp3"/><Relationship Id="rId24" Type="http://schemas.openxmlformats.org/officeDocument/2006/relationships/audio" Target="../media/media12.wav"/><Relationship Id="rId5" Type="http://schemas.microsoft.com/office/2007/relationships/media" Target="../media/media3.wav"/><Relationship Id="rId15" Type="http://schemas.microsoft.com/office/2007/relationships/media" Target="../media/media8.wav"/><Relationship Id="rId23" Type="http://schemas.microsoft.com/office/2007/relationships/media" Target="../media/media12.wav"/><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mp3"/><Relationship Id="rId22" Type="http://schemas.openxmlformats.org/officeDocument/2006/relationships/audio" Target="../media/media11.wav"/></Relationships>
</file>

<file path=ppt/slides/_rels/slide18.xml.rels><?xml version="1.0" encoding="UTF-8" standalone="yes"?>
<Relationships xmlns="http://schemas.openxmlformats.org/package/2006/relationships"><Relationship Id="rId8" Type="http://schemas.openxmlformats.org/officeDocument/2006/relationships/audio" Target="../media/media15.wav"/><Relationship Id="rId3" Type="http://schemas.microsoft.com/office/2007/relationships/media" Target="../media/media12.wav"/><Relationship Id="rId7" Type="http://schemas.microsoft.com/office/2007/relationships/media" Target="../media/media15.wav"/><Relationship Id="rId12" Type="http://schemas.openxmlformats.org/officeDocument/2006/relationships/slide" Target="slide19.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audio" Target="../media/media14.wav"/><Relationship Id="rId11" Type="http://schemas.openxmlformats.org/officeDocument/2006/relationships/image" Target="../media/image24.png"/><Relationship Id="rId5" Type="http://schemas.microsoft.com/office/2007/relationships/media" Target="../media/media14.wav"/><Relationship Id="rId10" Type="http://schemas.openxmlformats.org/officeDocument/2006/relationships/notesSlide" Target="../notesSlides/notesSlide7.xml"/><Relationship Id="rId4" Type="http://schemas.openxmlformats.org/officeDocument/2006/relationships/audio" Target="../media/media12.wav"/><Relationship Id="rId9"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gi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920663"/>
            <a:ext cx="12192000" cy="2423787"/>
          </a:xfrm>
        </p:spPr>
        <p:txBody>
          <a:bodyPr>
            <a:normAutofit/>
          </a:bodyPr>
          <a:lstStyle/>
          <a:p>
            <a:r>
              <a:rPr lang="en-US" altLang="zh-TW" sz="4900" b="1" dirty="0">
                <a:latin typeface="Palatino Linotype" panose="02040502050505030304" pitchFamily="18" charset="0"/>
              </a:rPr>
              <a:t>Music Style Transfer </a:t>
            </a:r>
            <a:br>
              <a:rPr lang="en-US" altLang="zh-TW" b="1" dirty="0">
                <a:latin typeface="Palatino Linotype" panose="02040502050505030304" pitchFamily="18" charset="0"/>
              </a:rPr>
            </a:br>
            <a:r>
              <a:rPr lang="en-US" altLang="zh-TW" sz="3600" b="1" dirty="0">
                <a:latin typeface="Palatino Linotype" panose="02040502050505030304" pitchFamily="18" charset="0"/>
              </a:rPr>
              <a:t>With</a:t>
            </a:r>
            <a:r>
              <a:rPr lang="en-US" altLang="zh-TW" b="1" dirty="0">
                <a:latin typeface="Palatino Linotype" panose="02040502050505030304" pitchFamily="18" charset="0"/>
              </a:rPr>
              <a:t> </a:t>
            </a:r>
            <a:br>
              <a:rPr lang="en-US" altLang="zh-TW" b="1" dirty="0">
                <a:latin typeface="Palatino Linotype" panose="02040502050505030304" pitchFamily="18" charset="0"/>
              </a:rPr>
            </a:br>
            <a:r>
              <a:rPr lang="en-US" altLang="zh-TW" sz="4400" b="1" dirty="0" err="1">
                <a:latin typeface="Palatino Linotype" panose="02040502050505030304" pitchFamily="18" charset="0"/>
              </a:rPr>
              <a:t>Pretrained</a:t>
            </a:r>
            <a:r>
              <a:rPr lang="en-US" altLang="zh-TW" sz="4400" b="1" dirty="0">
                <a:latin typeface="Palatino Linotype" panose="02040502050505030304" pitchFamily="18" charset="0"/>
              </a:rPr>
              <a:t> Convolutional Neural Networks</a:t>
            </a:r>
            <a:endParaRPr lang="zh-TW" altLang="en-US" sz="4400" b="1" dirty="0">
              <a:latin typeface="Palatino Linotype" panose="02040502050505030304" pitchFamily="18" charset="0"/>
            </a:endParaRPr>
          </a:p>
        </p:txBody>
      </p:sp>
      <p:sp>
        <p:nvSpPr>
          <p:cNvPr id="3" name="副標題 2"/>
          <p:cNvSpPr>
            <a:spLocks noGrp="1"/>
          </p:cNvSpPr>
          <p:nvPr>
            <p:ph type="subTitle" idx="1"/>
          </p:nvPr>
        </p:nvSpPr>
        <p:spPr>
          <a:xfrm>
            <a:off x="1417529" y="5668026"/>
            <a:ext cx="9144000" cy="854901"/>
          </a:xfrm>
        </p:spPr>
        <p:txBody>
          <a:bodyPr>
            <a:normAutofit/>
          </a:bodyPr>
          <a:lstStyle/>
          <a:p>
            <a:fld id="{CB45822D-8D6F-4079-A922-CA0D9AE4BEC0}" type="datetime2">
              <a:rPr lang="en-US" altLang="zh-TW" sz="1800" smtClean="0">
                <a:latin typeface="Palatino Linotype" panose="02040502050505030304" pitchFamily="18" charset="0"/>
              </a:rPr>
              <a:t>Tuesday, May 1, 2018</a:t>
            </a:fld>
            <a:endParaRPr lang="zh-TW" altLang="en-US" sz="1800" dirty="0">
              <a:latin typeface="Palatino Linotype" panose="02040502050505030304" pitchFamily="18" charset="0"/>
            </a:endParaRPr>
          </a:p>
        </p:txBody>
      </p:sp>
      <p:sp>
        <p:nvSpPr>
          <p:cNvPr id="4" name="文字方塊 3"/>
          <p:cNvSpPr txBox="1"/>
          <p:nvPr/>
        </p:nvSpPr>
        <p:spPr>
          <a:xfrm>
            <a:off x="0" y="3551129"/>
            <a:ext cx="12191999" cy="523220"/>
          </a:xfrm>
          <a:prstGeom prst="rect">
            <a:avLst/>
          </a:prstGeom>
          <a:noFill/>
        </p:spPr>
        <p:txBody>
          <a:bodyPr wrap="square" rtlCol="0">
            <a:spAutoFit/>
          </a:bodyPr>
          <a:lstStyle/>
          <a:p>
            <a:pPr algn="ctr"/>
            <a:r>
              <a:rPr lang="en-US" altLang="zh-TW" sz="2800" dirty="0" err="1">
                <a:latin typeface="Palatino Linotype" panose="02040502050505030304" pitchFamily="18" charset="0"/>
              </a:rPr>
              <a:t>JiaYi</a:t>
            </a:r>
            <a:r>
              <a:rPr lang="en-US" altLang="zh-TW" sz="2800" dirty="0">
                <a:latin typeface="Palatino Linotype" panose="02040502050505030304" pitchFamily="18" charset="0"/>
              </a:rPr>
              <a:t> Wang, </a:t>
            </a:r>
            <a:r>
              <a:rPr lang="en-US" altLang="zh-TW" sz="2800" dirty="0" err="1">
                <a:latin typeface="Palatino Linotype" panose="02040502050505030304" pitchFamily="18" charset="0"/>
              </a:rPr>
              <a:t>NanXian</a:t>
            </a:r>
            <a:r>
              <a:rPr lang="en-US" altLang="zh-TW" sz="2800" dirty="0">
                <a:latin typeface="Palatino Linotype" panose="02040502050505030304" pitchFamily="18" charset="0"/>
              </a:rPr>
              <a:t> Li, </a:t>
            </a:r>
            <a:r>
              <a:rPr lang="en-US" altLang="zh-TW" sz="2800" dirty="0" err="1">
                <a:latin typeface="Palatino Linotype" panose="02040502050505030304" pitchFamily="18" charset="0"/>
              </a:rPr>
              <a:t>JiaYing</a:t>
            </a:r>
            <a:r>
              <a:rPr lang="en-US" altLang="zh-TW" sz="2800" dirty="0">
                <a:latin typeface="Palatino Linotype" panose="02040502050505030304" pitchFamily="18" charset="0"/>
              </a:rPr>
              <a:t> He</a:t>
            </a:r>
            <a:endParaRPr lang="zh-TW" altLang="en-US" sz="2800" dirty="0">
              <a:latin typeface="Palatino Linotype" panose="02040502050505030304" pitchFamily="18" charset="0"/>
            </a:endParaRPr>
          </a:p>
        </p:txBody>
      </p:sp>
      <p:sp>
        <p:nvSpPr>
          <p:cNvPr id="5" name="文字方塊 4"/>
          <p:cNvSpPr txBox="1"/>
          <p:nvPr/>
        </p:nvSpPr>
        <p:spPr>
          <a:xfrm>
            <a:off x="-1" y="4584184"/>
            <a:ext cx="12192000" cy="707886"/>
          </a:xfrm>
          <a:prstGeom prst="rect">
            <a:avLst/>
          </a:prstGeom>
          <a:noFill/>
        </p:spPr>
        <p:txBody>
          <a:bodyPr wrap="square" rtlCol="0">
            <a:spAutoFit/>
          </a:bodyPr>
          <a:lstStyle/>
          <a:p>
            <a:pPr algn="ctr"/>
            <a:r>
              <a:rPr lang="en-US" altLang="zh-TW" sz="2000" dirty="0">
                <a:latin typeface="Palatino Linotype" panose="02040502050505030304" pitchFamily="18" charset="0"/>
              </a:rPr>
              <a:t>12-746 Sensing and Data Mining for </a:t>
            </a:r>
          </a:p>
          <a:p>
            <a:pPr algn="ctr"/>
            <a:r>
              <a:rPr lang="en-US" altLang="zh-TW" sz="2000" dirty="0">
                <a:latin typeface="Palatino Linotype" panose="02040502050505030304" pitchFamily="18" charset="0"/>
              </a:rPr>
              <a:t>Smart Structures and Systems</a:t>
            </a:r>
          </a:p>
        </p:txBody>
      </p:sp>
    </p:spTree>
    <p:extLst>
      <p:ext uri="{BB962C8B-B14F-4D97-AF65-F5344CB8AC3E}">
        <p14:creationId xmlns:p14="http://schemas.microsoft.com/office/powerpoint/2010/main" val="293635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圓角矩形 14">
            <a:extLst>
              <a:ext uri="{FF2B5EF4-FFF2-40B4-BE49-F238E27FC236}">
                <a16:creationId xmlns:a16="http://schemas.microsoft.com/office/drawing/2014/main" id="{419EF77A-1857-476A-B0A1-ED3C042F4B7A}"/>
              </a:ext>
            </a:extLst>
          </p:cNvPr>
          <p:cNvSpPr/>
          <p:nvPr/>
        </p:nvSpPr>
        <p:spPr>
          <a:xfrm>
            <a:off x="5937064" y="2588848"/>
            <a:ext cx="1388962" cy="9028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0" name="圓角矩形 14">
            <a:extLst>
              <a:ext uri="{FF2B5EF4-FFF2-40B4-BE49-F238E27FC236}">
                <a16:creationId xmlns:a16="http://schemas.microsoft.com/office/drawing/2014/main" id="{02B3D031-8290-443B-AAF1-E90042C13C55}"/>
              </a:ext>
            </a:extLst>
          </p:cNvPr>
          <p:cNvSpPr/>
          <p:nvPr/>
        </p:nvSpPr>
        <p:spPr>
          <a:xfrm>
            <a:off x="4159183" y="2599664"/>
            <a:ext cx="1388962" cy="9028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 name="TextBox 4">
            <a:extLst>
              <a:ext uri="{FF2B5EF4-FFF2-40B4-BE49-F238E27FC236}">
                <a16:creationId xmlns:a16="http://schemas.microsoft.com/office/drawing/2014/main" id="{C67BB71B-DEAE-41F0-B895-50900447F045}"/>
              </a:ext>
            </a:extLst>
          </p:cNvPr>
          <p:cNvSpPr txBox="1"/>
          <p:nvPr/>
        </p:nvSpPr>
        <p:spPr>
          <a:xfrm>
            <a:off x="7910185" y="2588848"/>
            <a:ext cx="2989936" cy="954107"/>
          </a:xfrm>
          <a:prstGeom prst="rect">
            <a:avLst/>
          </a:prstGeom>
          <a:noFill/>
        </p:spPr>
        <p:txBody>
          <a:bodyPr wrap="square" rtlCol="0">
            <a:spAutoFit/>
          </a:bodyPr>
          <a:lstStyle/>
          <a:p>
            <a:r>
              <a:rPr lang="en-US" sz="2800" dirty="0"/>
              <a:t>VGG16 as </a:t>
            </a:r>
          </a:p>
          <a:p>
            <a:r>
              <a:rPr lang="en-US" sz="2800" dirty="0">
                <a:hlinkClick r:id="rId2" action="ppaction://hlinksldjump"/>
              </a:rPr>
              <a:t>feature extractor</a:t>
            </a:r>
            <a:endParaRPr lang="en-US" sz="2800" dirty="0"/>
          </a:p>
        </p:txBody>
      </p:sp>
      <p:grpSp>
        <p:nvGrpSpPr>
          <p:cNvPr id="30" name="Group 29">
            <a:extLst>
              <a:ext uri="{FF2B5EF4-FFF2-40B4-BE49-F238E27FC236}">
                <a16:creationId xmlns:a16="http://schemas.microsoft.com/office/drawing/2014/main" id="{E52401C0-20F6-4C34-99BA-DC2E8B9CF712}"/>
              </a:ext>
            </a:extLst>
          </p:cNvPr>
          <p:cNvGrpSpPr/>
          <p:nvPr/>
        </p:nvGrpSpPr>
        <p:grpSpPr>
          <a:xfrm>
            <a:off x="449264" y="2538530"/>
            <a:ext cx="9930800" cy="4079037"/>
            <a:chOff x="2465667" y="2596268"/>
            <a:chExt cx="9930800" cy="4079037"/>
          </a:xfrm>
        </p:grpSpPr>
        <p:sp>
          <p:nvSpPr>
            <p:cNvPr id="6" name="圓角矩形 58">
              <a:extLst>
                <a:ext uri="{FF2B5EF4-FFF2-40B4-BE49-F238E27FC236}">
                  <a16:creationId xmlns:a16="http://schemas.microsoft.com/office/drawing/2014/main" id="{5F88DB44-582C-47C1-A873-251AD6DDCA58}"/>
                </a:ext>
              </a:extLst>
            </p:cNvPr>
            <p:cNvSpPr/>
            <p:nvPr/>
          </p:nvSpPr>
          <p:spPr>
            <a:xfrm>
              <a:off x="6141377" y="4069647"/>
              <a:ext cx="1457891" cy="7640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9" name="圖片 11">
              <a:extLst>
                <a:ext uri="{FF2B5EF4-FFF2-40B4-BE49-F238E27FC236}">
                  <a16:creationId xmlns:a16="http://schemas.microsoft.com/office/drawing/2014/main" id="{94C28601-A51D-4779-9747-22DEDE1E15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6365" y="5424502"/>
              <a:ext cx="1194868" cy="1069285"/>
            </a:xfrm>
            <a:prstGeom prst="rect">
              <a:avLst/>
            </a:prstGeom>
          </p:spPr>
        </p:pic>
        <p:sp>
          <p:nvSpPr>
            <p:cNvPr id="10" name="圓角矩形 13">
              <a:extLst>
                <a:ext uri="{FF2B5EF4-FFF2-40B4-BE49-F238E27FC236}">
                  <a16:creationId xmlns:a16="http://schemas.microsoft.com/office/drawing/2014/main" id="{D7C0FABE-EAC1-4243-8295-F3D312EF69C8}"/>
                </a:ext>
              </a:extLst>
            </p:cNvPr>
            <p:cNvSpPr/>
            <p:nvPr/>
          </p:nvSpPr>
          <p:spPr>
            <a:xfrm>
              <a:off x="2465667" y="2685140"/>
              <a:ext cx="1388962" cy="9028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1" name="圓角矩形 14">
              <a:extLst>
                <a:ext uri="{FF2B5EF4-FFF2-40B4-BE49-F238E27FC236}">
                  <a16:creationId xmlns:a16="http://schemas.microsoft.com/office/drawing/2014/main" id="{E1177233-06EF-4023-AD13-BD23C20F3F10}"/>
                </a:ext>
              </a:extLst>
            </p:cNvPr>
            <p:cNvSpPr/>
            <p:nvPr/>
          </p:nvSpPr>
          <p:spPr>
            <a:xfrm>
              <a:off x="4109190" y="2685140"/>
              <a:ext cx="1388962" cy="9028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文字方塊 15">
              <a:extLst>
                <a:ext uri="{FF2B5EF4-FFF2-40B4-BE49-F238E27FC236}">
                  <a16:creationId xmlns:a16="http://schemas.microsoft.com/office/drawing/2014/main" id="{1445B033-321F-4B74-8A18-73845C18E19C}"/>
                </a:ext>
              </a:extLst>
            </p:cNvPr>
            <p:cNvSpPr txBox="1"/>
            <p:nvPr/>
          </p:nvSpPr>
          <p:spPr>
            <a:xfrm flipH="1">
              <a:off x="4125928" y="2596268"/>
              <a:ext cx="1524045" cy="1077218"/>
            </a:xfrm>
            <a:prstGeom prst="rect">
              <a:avLst/>
            </a:prstGeom>
            <a:noFill/>
          </p:spPr>
          <p:txBody>
            <a:bodyPr wrap="square" rtlCol="0">
              <a:spAutoFit/>
            </a:bodyPr>
            <a:lstStyle/>
            <a:p>
              <a:r>
                <a:rPr lang="en-US" altLang="zh-TW" sz="3200" b="1" dirty="0">
                  <a:latin typeface="Agency FB" panose="020B0503020202020204" pitchFamily="34" charset="0"/>
                </a:rPr>
                <a:t>Content feature 2</a:t>
              </a:r>
              <a:endParaRPr lang="zh-TW" altLang="en-US" sz="3200" b="1" dirty="0">
                <a:latin typeface="Agency FB" panose="020B0503020202020204" pitchFamily="34" charset="0"/>
              </a:endParaRPr>
            </a:p>
          </p:txBody>
        </p:sp>
        <p:sp>
          <p:nvSpPr>
            <p:cNvPr id="13" name="文字方塊 17">
              <a:extLst>
                <a:ext uri="{FF2B5EF4-FFF2-40B4-BE49-F238E27FC236}">
                  <a16:creationId xmlns:a16="http://schemas.microsoft.com/office/drawing/2014/main" id="{99C996EC-7160-4C1F-AF9E-1F418C3F0F1F}"/>
                </a:ext>
              </a:extLst>
            </p:cNvPr>
            <p:cNvSpPr txBox="1"/>
            <p:nvPr/>
          </p:nvSpPr>
          <p:spPr>
            <a:xfrm flipH="1">
              <a:off x="2465667" y="2626543"/>
              <a:ext cx="1457890" cy="1077218"/>
            </a:xfrm>
            <a:prstGeom prst="rect">
              <a:avLst/>
            </a:prstGeom>
            <a:noFill/>
          </p:spPr>
          <p:txBody>
            <a:bodyPr wrap="square" rtlCol="0">
              <a:spAutoFit/>
            </a:bodyPr>
            <a:lstStyle/>
            <a:p>
              <a:r>
                <a:rPr lang="en-US" altLang="zh-TW" sz="3200" b="1" dirty="0">
                  <a:latin typeface="Agency FB" panose="020B0503020202020204" pitchFamily="34" charset="0"/>
                </a:rPr>
                <a:t>Content feature 1</a:t>
              </a:r>
              <a:endParaRPr lang="zh-TW" altLang="en-US" sz="3200" b="1" dirty="0">
                <a:latin typeface="Agency FB" panose="020B0503020202020204" pitchFamily="34" charset="0"/>
              </a:endParaRPr>
            </a:p>
          </p:txBody>
        </p:sp>
        <p:sp>
          <p:nvSpPr>
            <p:cNvPr id="19" name="圓角矩形 50">
              <a:extLst>
                <a:ext uri="{FF2B5EF4-FFF2-40B4-BE49-F238E27FC236}">
                  <a16:creationId xmlns:a16="http://schemas.microsoft.com/office/drawing/2014/main" id="{B55ED61C-64C5-4E43-B765-A8A770F41D1B}"/>
                </a:ext>
              </a:extLst>
            </p:cNvPr>
            <p:cNvSpPr/>
            <p:nvPr/>
          </p:nvSpPr>
          <p:spPr>
            <a:xfrm>
              <a:off x="4109908" y="4069042"/>
              <a:ext cx="1384384" cy="7646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0" name="文字方塊 53">
              <a:extLst>
                <a:ext uri="{FF2B5EF4-FFF2-40B4-BE49-F238E27FC236}">
                  <a16:creationId xmlns:a16="http://schemas.microsoft.com/office/drawing/2014/main" id="{D24F42E6-7B83-44CF-B780-737E9640EA39}"/>
                </a:ext>
              </a:extLst>
            </p:cNvPr>
            <p:cNvSpPr txBox="1"/>
            <p:nvPr/>
          </p:nvSpPr>
          <p:spPr>
            <a:xfrm>
              <a:off x="4394891" y="3985379"/>
              <a:ext cx="1285799" cy="954107"/>
            </a:xfrm>
            <a:prstGeom prst="rect">
              <a:avLst/>
            </a:prstGeom>
            <a:noFill/>
          </p:spPr>
          <p:txBody>
            <a:bodyPr wrap="square" rtlCol="0">
              <a:spAutoFit/>
            </a:bodyPr>
            <a:lstStyle/>
            <a:p>
              <a:r>
                <a:rPr lang="en-US" altLang="zh-TW" sz="2800" b="1" dirty="0">
                  <a:latin typeface="Agency FB" panose="020B0503020202020204" pitchFamily="34" charset="0"/>
                </a:rPr>
                <a:t>Content </a:t>
              </a:r>
            </a:p>
            <a:p>
              <a:r>
                <a:rPr lang="en-US" altLang="zh-TW" sz="2800" b="1" dirty="0">
                  <a:latin typeface="Agency FB" panose="020B0503020202020204" pitchFamily="34" charset="0"/>
                </a:rPr>
                <a:t>Loss</a:t>
              </a:r>
              <a:endParaRPr lang="zh-TW" altLang="en-US" sz="2800" b="1" dirty="0">
                <a:latin typeface="Agency FB" panose="020B0503020202020204" pitchFamily="34" charset="0"/>
              </a:endParaRPr>
            </a:p>
          </p:txBody>
        </p:sp>
        <p:sp>
          <p:nvSpPr>
            <p:cNvPr id="21" name="文字方塊 56">
              <a:extLst>
                <a:ext uri="{FF2B5EF4-FFF2-40B4-BE49-F238E27FC236}">
                  <a16:creationId xmlns:a16="http://schemas.microsoft.com/office/drawing/2014/main" id="{32BC275E-44D4-451C-B26C-41B8ABD29FF4}"/>
                </a:ext>
              </a:extLst>
            </p:cNvPr>
            <p:cNvSpPr txBox="1"/>
            <p:nvPr/>
          </p:nvSpPr>
          <p:spPr>
            <a:xfrm>
              <a:off x="6342166" y="4006233"/>
              <a:ext cx="1276529" cy="954107"/>
            </a:xfrm>
            <a:prstGeom prst="rect">
              <a:avLst/>
            </a:prstGeom>
            <a:noFill/>
          </p:spPr>
          <p:txBody>
            <a:bodyPr wrap="square" rtlCol="0">
              <a:spAutoFit/>
            </a:bodyPr>
            <a:lstStyle/>
            <a:p>
              <a:r>
                <a:rPr lang="en-US" altLang="zh-TW" sz="2800" b="1" dirty="0">
                  <a:latin typeface="Agency FB" panose="020B0503020202020204" pitchFamily="34" charset="0"/>
                </a:rPr>
                <a:t>Style </a:t>
              </a:r>
            </a:p>
            <a:p>
              <a:r>
                <a:rPr lang="en-US" altLang="zh-TW" sz="2800" b="1" dirty="0">
                  <a:latin typeface="Agency FB" panose="020B0503020202020204" pitchFamily="34" charset="0"/>
                </a:rPr>
                <a:t>Loss</a:t>
              </a:r>
              <a:endParaRPr lang="zh-TW" altLang="en-US" sz="2800" b="1" dirty="0">
                <a:latin typeface="Agency FB" panose="020B0503020202020204" pitchFamily="34" charset="0"/>
              </a:endParaRPr>
            </a:p>
          </p:txBody>
        </p:sp>
        <p:sp>
          <p:nvSpPr>
            <p:cNvPr id="24" name="圓角矩形 67">
              <a:extLst>
                <a:ext uri="{FF2B5EF4-FFF2-40B4-BE49-F238E27FC236}">
                  <a16:creationId xmlns:a16="http://schemas.microsoft.com/office/drawing/2014/main" id="{F01FD0E7-1AFC-4FF1-9B7E-40A0071A1D91}"/>
                </a:ext>
              </a:extLst>
            </p:cNvPr>
            <p:cNvSpPr/>
            <p:nvPr/>
          </p:nvSpPr>
          <p:spPr>
            <a:xfrm>
              <a:off x="4167803" y="6090783"/>
              <a:ext cx="3458737" cy="5845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5" name="文字方塊 68">
              <a:extLst>
                <a:ext uri="{FF2B5EF4-FFF2-40B4-BE49-F238E27FC236}">
                  <a16:creationId xmlns:a16="http://schemas.microsoft.com/office/drawing/2014/main" id="{DF3A29DC-02F4-4504-8546-D7B2C3084F10}"/>
                </a:ext>
              </a:extLst>
            </p:cNvPr>
            <p:cNvSpPr txBox="1"/>
            <p:nvPr/>
          </p:nvSpPr>
          <p:spPr>
            <a:xfrm>
              <a:off x="5086944" y="6090783"/>
              <a:ext cx="1620456" cy="523220"/>
            </a:xfrm>
            <a:prstGeom prst="rect">
              <a:avLst/>
            </a:prstGeom>
            <a:noFill/>
          </p:spPr>
          <p:txBody>
            <a:bodyPr wrap="square" rtlCol="0">
              <a:spAutoFit/>
            </a:bodyPr>
            <a:lstStyle/>
            <a:p>
              <a:r>
                <a:rPr lang="en-US" altLang="zh-TW" sz="2800" b="1" dirty="0">
                  <a:latin typeface="Agency FB" panose="020B0503020202020204" pitchFamily="34" charset="0"/>
                  <a:hlinkClick r:id="rId4" action="ppaction://hlinksldjump"/>
                </a:rPr>
                <a:t>Optimizer</a:t>
              </a:r>
              <a:endParaRPr lang="zh-TW" altLang="en-US" sz="2800" b="1" dirty="0">
                <a:latin typeface="Agency FB" panose="020B0503020202020204" pitchFamily="34" charset="0"/>
              </a:endParaRPr>
            </a:p>
          </p:txBody>
        </p:sp>
        <p:cxnSp>
          <p:nvCxnSpPr>
            <p:cNvPr id="28" name="直線單箭頭接點 79">
              <a:extLst>
                <a:ext uri="{FF2B5EF4-FFF2-40B4-BE49-F238E27FC236}">
                  <a16:creationId xmlns:a16="http://schemas.microsoft.com/office/drawing/2014/main" id="{987F5E41-F686-44F5-B940-67E79FB1DE5F}"/>
                </a:ext>
              </a:extLst>
            </p:cNvPr>
            <p:cNvCxnSpPr>
              <a:cxnSpLocks/>
            </p:cNvCxnSpPr>
            <p:nvPr/>
          </p:nvCxnSpPr>
          <p:spPr>
            <a:xfrm flipV="1">
              <a:off x="10403783" y="5944447"/>
              <a:ext cx="534776"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9" name="圖片 81">
              <a:hlinkClick r:id="rId4" action="ppaction://hlinksldjump"/>
              <a:extLst>
                <a:ext uri="{FF2B5EF4-FFF2-40B4-BE49-F238E27FC236}">
                  <a16:creationId xmlns:a16="http://schemas.microsoft.com/office/drawing/2014/main" id="{1DB624D0-A3D4-494F-A689-239AD38D76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8559" y="5220284"/>
              <a:ext cx="1457908" cy="1455021"/>
            </a:xfrm>
            <a:prstGeom prst="rect">
              <a:avLst/>
            </a:prstGeom>
          </p:spPr>
        </p:pic>
      </p:grpSp>
      <p:sp>
        <p:nvSpPr>
          <p:cNvPr id="47" name="文字方塊 17">
            <a:extLst>
              <a:ext uri="{FF2B5EF4-FFF2-40B4-BE49-F238E27FC236}">
                <a16:creationId xmlns:a16="http://schemas.microsoft.com/office/drawing/2014/main" id="{E4E3B3E2-CECF-4712-B28D-C95014FDC5D1}"/>
              </a:ext>
            </a:extLst>
          </p:cNvPr>
          <p:cNvSpPr txBox="1"/>
          <p:nvPr/>
        </p:nvSpPr>
        <p:spPr>
          <a:xfrm flipH="1">
            <a:off x="4115214" y="2506906"/>
            <a:ext cx="1548395" cy="1077218"/>
          </a:xfrm>
          <a:prstGeom prst="rect">
            <a:avLst/>
          </a:prstGeom>
          <a:noFill/>
        </p:spPr>
        <p:txBody>
          <a:bodyPr wrap="square" rtlCol="0">
            <a:spAutoFit/>
          </a:bodyPr>
          <a:lstStyle/>
          <a:p>
            <a:r>
              <a:rPr lang="en-US" altLang="zh-TW" sz="3200" b="1" dirty="0">
                <a:latin typeface="Agency FB" panose="020B0503020202020204" pitchFamily="34" charset="0"/>
              </a:rPr>
              <a:t>Style feature 2</a:t>
            </a:r>
            <a:endParaRPr lang="zh-TW" altLang="en-US" sz="3200" b="1" dirty="0">
              <a:latin typeface="Agency FB" panose="020B0503020202020204" pitchFamily="34" charset="0"/>
            </a:endParaRPr>
          </a:p>
        </p:txBody>
      </p:sp>
      <p:sp>
        <p:nvSpPr>
          <p:cNvPr id="48" name="文字方塊 15">
            <a:extLst>
              <a:ext uri="{FF2B5EF4-FFF2-40B4-BE49-F238E27FC236}">
                <a16:creationId xmlns:a16="http://schemas.microsoft.com/office/drawing/2014/main" id="{2B781C03-21FA-4188-84F6-601FED593833}"/>
              </a:ext>
            </a:extLst>
          </p:cNvPr>
          <p:cNvSpPr txBox="1"/>
          <p:nvPr/>
        </p:nvSpPr>
        <p:spPr>
          <a:xfrm flipH="1">
            <a:off x="5940527" y="2506906"/>
            <a:ext cx="1969658" cy="1077218"/>
          </a:xfrm>
          <a:prstGeom prst="rect">
            <a:avLst/>
          </a:prstGeom>
          <a:noFill/>
        </p:spPr>
        <p:txBody>
          <a:bodyPr wrap="square" rtlCol="0">
            <a:spAutoFit/>
          </a:bodyPr>
          <a:lstStyle/>
          <a:p>
            <a:r>
              <a:rPr lang="en-US" altLang="zh-TW" sz="3200" b="1" dirty="0">
                <a:latin typeface="Agency FB" panose="020B0503020202020204" pitchFamily="34" charset="0"/>
              </a:rPr>
              <a:t>Style feature 1</a:t>
            </a:r>
            <a:endParaRPr lang="zh-TW" altLang="en-US" sz="3200" b="1" dirty="0">
              <a:latin typeface="Agency FB" panose="020B0503020202020204" pitchFamily="34" charset="0"/>
            </a:endParaRPr>
          </a:p>
        </p:txBody>
      </p:sp>
      <p:pic>
        <p:nvPicPr>
          <p:cNvPr id="65" name="圖片 3">
            <a:extLst>
              <a:ext uri="{FF2B5EF4-FFF2-40B4-BE49-F238E27FC236}">
                <a16:creationId xmlns:a16="http://schemas.microsoft.com/office/drawing/2014/main" id="{DF9B613F-3F78-4481-B796-259351CBE8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2884" y="657124"/>
            <a:ext cx="1190820" cy="1181331"/>
          </a:xfrm>
          <a:prstGeom prst="rect">
            <a:avLst/>
          </a:prstGeom>
        </p:spPr>
      </p:pic>
      <p:pic>
        <p:nvPicPr>
          <p:cNvPr id="95" name="圖片 4">
            <a:extLst>
              <a:ext uri="{FF2B5EF4-FFF2-40B4-BE49-F238E27FC236}">
                <a16:creationId xmlns:a16="http://schemas.microsoft.com/office/drawing/2014/main" id="{41110EC9-CDC2-4928-976F-7035138A00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70687" y="657124"/>
            <a:ext cx="1206528" cy="1192192"/>
          </a:xfrm>
          <a:prstGeom prst="rect">
            <a:avLst/>
          </a:prstGeom>
        </p:spPr>
      </p:pic>
      <p:cxnSp>
        <p:nvCxnSpPr>
          <p:cNvPr id="97" name="Connector: Elbow 96">
            <a:extLst>
              <a:ext uri="{FF2B5EF4-FFF2-40B4-BE49-F238E27FC236}">
                <a16:creationId xmlns:a16="http://schemas.microsoft.com/office/drawing/2014/main" id="{C5E5F33E-EBBA-43A8-9400-1D393D73C4A5}"/>
              </a:ext>
            </a:extLst>
          </p:cNvPr>
          <p:cNvCxnSpPr>
            <a:stCxn id="65" idx="1"/>
            <a:endCxn id="13" idx="0"/>
          </p:cNvCxnSpPr>
          <p:nvPr/>
        </p:nvCxnSpPr>
        <p:spPr>
          <a:xfrm rot="10800000" flipV="1">
            <a:off x="1178210" y="1247789"/>
            <a:ext cx="224675" cy="132101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98B852D-EA56-47F0-88C1-39D54393EF43}"/>
              </a:ext>
            </a:extLst>
          </p:cNvPr>
          <p:cNvCxnSpPr>
            <a:cxnSpLocks/>
            <a:stCxn id="58" idx="1"/>
            <a:endCxn id="12" idx="0"/>
          </p:cNvCxnSpPr>
          <p:nvPr/>
        </p:nvCxnSpPr>
        <p:spPr>
          <a:xfrm rot="10800000" flipV="1">
            <a:off x="2871547" y="1168920"/>
            <a:ext cx="372062" cy="136961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DD5F5E83-61A2-4A35-8C4F-0432D4BAAB70}"/>
              </a:ext>
            </a:extLst>
          </p:cNvPr>
          <p:cNvCxnSpPr>
            <a:stCxn id="13" idx="2"/>
            <a:endCxn id="19" idx="1"/>
          </p:cNvCxnSpPr>
          <p:nvPr/>
        </p:nvCxnSpPr>
        <p:spPr>
          <a:xfrm rot="16200000" flipH="1">
            <a:off x="1262059" y="3562173"/>
            <a:ext cx="747596" cy="91529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0" name="圓角矩形 67">
            <a:extLst>
              <a:ext uri="{FF2B5EF4-FFF2-40B4-BE49-F238E27FC236}">
                <a16:creationId xmlns:a16="http://schemas.microsoft.com/office/drawing/2014/main" id="{42783ACA-170C-446A-90FA-E1DF3BEA69DA}"/>
              </a:ext>
            </a:extLst>
          </p:cNvPr>
          <p:cNvSpPr/>
          <p:nvPr/>
        </p:nvSpPr>
        <p:spPr>
          <a:xfrm>
            <a:off x="2124128" y="5163600"/>
            <a:ext cx="3458737" cy="5845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dirty="0"/>
          </a:p>
        </p:txBody>
      </p:sp>
      <p:sp>
        <p:nvSpPr>
          <p:cNvPr id="122" name="文字方塊 53">
            <a:extLst>
              <a:ext uri="{FF2B5EF4-FFF2-40B4-BE49-F238E27FC236}">
                <a16:creationId xmlns:a16="http://schemas.microsoft.com/office/drawing/2014/main" id="{3439E7D6-D8C5-4865-AFEA-48F0E53AE299}"/>
              </a:ext>
            </a:extLst>
          </p:cNvPr>
          <p:cNvSpPr txBox="1"/>
          <p:nvPr/>
        </p:nvSpPr>
        <p:spPr>
          <a:xfrm>
            <a:off x="3070541" y="5165860"/>
            <a:ext cx="2200146" cy="523220"/>
          </a:xfrm>
          <a:prstGeom prst="rect">
            <a:avLst/>
          </a:prstGeom>
          <a:noFill/>
        </p:spPr>
        <p:txBody>
          <a:bodyPr wrap="square" rtlCol="0">
            <a:spAutoFit/>
          </a:bodyPr>
          <a:lstStyle/>
          <a:p>
            <a:r>
              <a:rPr lang="en-US" altLang="zh-TW" sz="2800" b="1" dirty="0">
                <a:latin typeface="Agency FB" panose="020B0503020202020204" pitchFamily="34" charset="0"/>
                <a:hlinkClick r:id="rId8" action="ppaction://hlinksldjump"/>
              </a:rPr>
              <a:t>Total Loss</a:t>
            </a:r>
            <a:endParaRPr lang="zh-TW" altLang="en-US" sz="2800" b="1" dirty="0">
              <a:latin typeface="Agency FB" panose="020B0503020202020204" pitchFamily="34" charset="0"/>
            </a:endParaRPr>
          </a:p>
        </p:txBody>
      </p:sp>
      <p:cxnSp>
        <p:nvCxnSpPr>
          <p:cNvPr id="124" name="Straight Arrow Connector 123">
            <a:extLst>
              <a:ext uri="{FF2B5EF4-FFF2-40B4-BE49-F238E27FC236}">
                <a16:creationId xmlns:a16="http://schemas.microsoft.com/office/drawing/2014/main" id="{A8F626D3-FC1C-4406-B231-AB38DBCD6F46}"/>
              </a:ext>
            </a:extLst>
          </p:cNvPr>
          <p:cNvCxnSpPr/>
          <p:nvPr/>
        </p:nvCxnSpPr>
        <p:spPr>
          <a:xfrm>
            <a:off x="2785697" y="4790104"/>
            <a:ext cx="0" cy="326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3B1C06D7-B467-491F-BE41-68C7336430BB}"/>
              </a:ext>
            </a:extLst>
          </p:cNvPr>
          <p:cNvCxnSpPr/>
          <p:nvPr/>
        </p:nvCxnSpPr>
        <p:spPr>
          <a:xfrm>
            <a:off x="4690997" y="4790104"/>
            <a:ext cx="0" cy="3734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7" name="Arrow: Down 146">
            <a:extLst>
              <a:ext uri="{FF2B5EF4-FFF2-40B4-BE49-F238E27FC236}">
                <a16:creationId xmlns:a16="http://schemas.microsoft.com/office/drawing/2014/main" id="{EE6D1EE4-4ED8-41C9-8353-D2C48ABFE7ED}"/>
              </a:ext>
            </a:extLst>
          </p:cNvPr>
          <p:cNvSpPr/>
          <p:nvPr/>
        </p:nvSpPr>
        <p:spPr>
          <a:xfrm>
            <a:off x="3664287" y="5738436"/>
            <a:ext cx="275573" cy="3259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Arrow: Curved Up 173">
            <a:extLst>
              <a:ext uri="{FF2B5EF4-FFF2-40B4-BE49-F238E27FC236}">
                <a16:creationId xmlns:a16="http://schemas.microsoft.com/office/drawing/2014/main" id="{010BBAF1-A487-4887-80C4-86648FDCD6FC}"/>
              </a:ext>
            </a:extLst>
          </p:cNvPr>
          <p:cNvSpPr/>
          <p:nvPr/>
        </p:nvSpPr>
        <p:spPr>
          <a:xfrm>
            <a:off x="5413135" y="6200876"/>
            <a:ext cx="2030101" cy="505717"/>
          </a:xfrm>
          <a:prstGeom prst="curvedUpArrow">
            <a:avLst>
              <a:gd name="adj1" fmla="val 52153"/>
              <a:gd name="adj2" fmla="val 90103"/>
              <a:gd name="adj3" fmla="val 585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5" name="Arrow: Curved Down 174">
            <a:extLst>
              <a:ext uri="{FF2B5EF4-FFF2-40B4-BE49-F238E27FC236}">
                <a16:creationId xmlns:a16="http://schemas.microsoft.com/office/drawing/2014/main" id="{F322186D-0323-458B-8272-A05FC943DF5C}"/>
              </a:ext>
            </a:extLst>
          </p:cNvPr>
          <p:cNvSpPr/>
          <p:nvPr/>
        </p:nvSpPr>
        <p:spPr>
          <a:xfrm rot="12203160" flipV="1">
            <a:off x="5247248" y="4611208"/>
            <a:ext cx="2241441" cy="729963"/>
          </a:xfrm>
          <a:prstGeom prst="curvedDownArrow">
            <a:avLst>
              <a:gd name="adj1" fmla="val 31474"/>
              <a:gd name="adj2" fmla="val 120536"/>
              <a:gd name="adj3" fmla="val 37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9" name="Connector: Elbow 178">
            <a:extLst>
              <a:ext uri="{FF2B5EF4-FFF2-40B4-BE49-F238E27FC236}">
                <a16:creationId xmlns:a16="http://schemas.microsoft.com/office/drawing/2014/main" id="{98F78DC7-4400-4F84-8184-7778D2644852}"/>
              </a:ext>
            </a:extLst>
          </p:cNvPr>
          <p:cNvCxnSpPr>
            <a:endCxn id="21" idx="3"/>
          </p:cNvCxnSpPr>
          <p:nvPr/>
        </p:nvCxnSpPr>
        <p:spPr>
          <a:xfrm rot="5400000">
            <a:off x="5548302" y="3545665"/>
            <a:ext cx="933875" cy="8258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147BD12E-7BC1-4078-B7A9-8EFD980251F5}"/>
              </a:ext>
            </a:extLst>
          </p:cNvPr>
          <p:cNvCxnSpPr>
            <a:cxnSpLocks/>
            <a:stCxn id="58" idx="3"/>
            <a:endCxn id="47" idx="0"/>
          </p:cNvCxnSpPr>
          <p:nvPr/>
        </p:nvCxnSpPr>
        <p:spPr>
          <a:xfrm>
            <a:off x="4438477" y="1168920"/>
            <a:ext cx="450934" cy="13379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F4B7F3D-07F6-4F49-AF8D-714B89D2B392}"/>
              </a:ext>
            </a:extLst>
          </p:cNvPr>
          <p:cNvCxnSpPr>
            <a:stCxn id="95" idx="3"/>
            <a:endCxn id="48" idx="0"/>
          </p:cNvCxnSpPr>
          <p:nvPr/>
        </p:nvCxnSpPr>
        <p:spPr>
          <a:xfrm>
            <a:off x="6477215" y="1253220"/>
            <a:ext cx="448141" cy="12536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D4F2D10-6855-4F1C-9883-FAFDCC2BC583}"/>
              </a:ext>
            </a:extLst>
          </p:cNvPr>
          <p:cNvSpPr txBox="1"/>
          <p:nvPr/>
        </p:nvSpPr>
        <p:spPr>
          <a:xfrm>
            <a:off x="8354830" y="293127"/>
            <a:ext cx="3757810" cy="646331"/>
          </a:xfrm>
          <a:prstGeom prst="rect">
            <a:avLst/>
          </a:prstGeom>
          <a:noFill/>
        </p:spPr>
        <p:txBody>
          <a:bodyPr wrap="square" rtlCol="0">
            <a:spAutoFit/>
          </a:bodyPr>
          <a:lstStyle/>
          <a:p>
            <a:r>
              <a:rPr lang="en-US" sz="3600" dirty="0"/>
              <a:t>Model overview</a:t>
            </a:r>
          </a:p>
        </p:txBody>
      </p:sp>
      <p:sp>
        <p:nvSpPr>
          <p:cNvPr id="190" name="TextBox 189">
            <a:extLst>
              <a:ext uri="{FF2B5EF4-FFF2-40B4-BE49-F238E27FC236}">
                <a16:creationId xmlns:a16="http://schemas.microsoft.com/office/drawing/2014/main" id="{7934B0DC-7E3A-4F88-B34B-1E9058F42E56}"/>
              </a:ext>
            </a:extLst>
          </p:cNvPr>
          <p:cNvSpPr txBox="1"/>
          <p:nvPr/>
        </p:nvSpPr>
        <p:spPr>
          <a:xfrm>
            <a:off x="5582865" y="5407933"/>
            <a:ext cx="1618730" cy="646331"/>
          </a:xfrm>
          <a:prstGeom prst="rect">
            <a:avLst/>
          </a:prstGeom>
          <a:noFill/>
        </p:spPr>
        <p:txBody>
          <a:bodyPr wrap="square" rtlCol="0">
            <a:spAutoFit/>
          </a:bodyPr>
          <a:lstStyle/>
          <a:p>
            <a:r>
              <a:rPr lang="en-US" sz="3600" b="1" dirty="0">
                <a:latin typeface="Bradley Hand ITC" panose="03070402050302030203" pitchFamily="66" charset="0"/>
              </a:rPr>
              <a:t>update</a:t>
            </a:r>
          </a:p>
        </p:txBody>
      </p:sp>
      <p:pic>
        <p:nvPicPr>
          <p:cNvPr id="58" name="圖片 11">
            <a:extLst>
              <a:ext uri="{FF2B5EF4-FFF2-40B4-BE49-F238E27FC236}">
                <a16:creationId xmlns:a16="http://schemas.microsoft.com/office/drawing/2014/main" id="{0BB14EB8-B7CB-48E8-8EA2-634677A9FB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609" y="634277"/>
            <a:ext cx="1194868" cy="1069285"/>
          </a:xfrm>
          <a:prstGeom prst="rect">
            <a:avLst/>
          </a:prstGeom>
        </p:spPr>
      </p:pic>
      <p:cxnSp>
        <p:nvCxnSpPr>
          <p:cNvPr id="45" name="Connector: Elbow 44">
            <a:extLst>
              <a:ext uri="{FF2B5EF4-FFF2-40B4-BE49-F238E27FC236}">
                <a16:creationId xmlns:a16="http://schemas.microsoft.com/office/drawing/2014/main" id="{C34A1C94-7039-4046-953D-14E472835029}"/>
              </a:ext>
            </a:extLst>
          </p:cNvPr>
          <p:cNvCxnSpPr>
            <a:stCxn id="9" idx="0"/>
            <a:endCxn id="58" idx="0"/>
          </p:cNvCxnSpPr>
          <p:nvPr/>
        </p:nvCxnSpPr>
        <p:spPr>
          <a:xfrm rot="16200000" flipV="1">
            <a:off x="3432977" y="1042344"/>
            <a:ext cx="4732487" cy="3916353"/>
          </a:xfrm>
          <a:prstGeom prst="bentConnector3">
            <a:avLst>
              <a:gd name="adj1" fmla="val 104830"/>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3C0F8816-BD7A-4856-B7FF-ADEEBD4D529A}"/>
              </a:ext>
            </a:extLst>
          </p:cNvPr>
          <p:cNvCxnSpPr>
            <a:cxnSpLocks/>
            <a:stCxn id="12" idx="2"/>
          </p:cNvCxnSpPr>
          <p:nvPr/>
        </p:nvCxnSpPr>
        <p:spPr>
          <a:xfrm>
            <a:off x="2871547" y="3615748"/>
            <a:ext cx="0" cy="38138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E5F670B-A78A-4A10-8380-26809C18F4D4}"/>
              </a:ext>
            </a:extLst>
          </p:cNvPr>
          <p:cNvCxnSpPr>
            <a:cxnSpLocks/>
          </p:cNvCxnSpPr>
          <p:nvPr/>
        </p:nvCxnSpPr>
        <p:spPr>
          <a:xfrm>
            <a:off x="4663944" y="3572970"/>
            <a:ext cx="0" cy="3977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9DEF44-B567-4C52-9EF4-573BC5A79868}"/>
              </a:ext>
            </a:extLst>
          </p:cNvPr>
          <p:cNvSpPr txBox="1"/>
          <p:nvPr/>
        </p:nvSpPr>
        <p:spPr>
          <a:xfrm>
            <a:off x="7964870" y="997299"/>
            <a:ext cx="2035278" cy="523220"/>
          </a:xfrm>
          <a:prstGeom prst="rect">
            <a:avLst/>
          </a:prstGeom>
          <a:noFill/>
        </p:spPr>
        <p:txBody>
          <a:bodyPr wrap="square" rtlCol="0">
            <a:spAutoFit/>
          </a:bodyPr>
          <a:lstStyle/>
          <a:p>
            <a:r>
              <a:rPr lang="en-US" sz="2800" dirty="0">
                <a:hlinkClick r:id="rId9" action="ppaction://hlinksldjump"/>
              </a:rPr>
              <a:t>sensing</a:t>
            </a:r>
            <a:endParaRPr lang="en-US" sz="2800" dirty="0"/>
          </a:p>
        </p:txBody>
      </p:sp>
    </p:spTree>
    <p:extLst>
      <p:ext uri="{BB962C8B-B14F-4D97-AF65-F5344CB8AC3E}">
        <p14:creationId xmlns:p14="http://schemas.microsoft.com/office/powerpoint/2010/main" val="10137415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33A5-FE6F-40FC-B7DC-C25984D85C4D}"/>
              </a:ext>
            </a:extLst>
          </p:cNvPr>
          <p:cNvSpPr>
            <a:spLocks noGrp="1"/>
          </p:cNvSpPr>
          <p:nvPr>
            <p:ph type="title"/>
          </p:nvPr>
        </p:nvSpPr>
        <p:spPr/>
        <p:txBody>
          <a:bodyPr/>
          <a:lstStyle/>
          <a:p>
            <a:r>
              <a:rPr lang="en-US" dirty="0"/>
              <a:t>Sensing </a:t>
            </a:r>
          </a:p>
        </p:txBody>
      </p:sp>
      <p:sp>
        <p:nvSpPr>
          <p:cNvPr id="3" name="Content Placeholder 2">
            <a:extLst>
              <a:ext uri="{FF2B5EF4-FFF2-40B4-BE49-F238E27FC236}">
                <a16:creationId xmlns:a16="http://schemas.microsoft.com/office/drawing/2014/main" id="{CE392ADF-7FD7-4135-9F8D-5559AD993BB8}"/>
              </a:ext>
            </a:extLst>
          </p:cNvPr>
          <p:cNvSpPr>
            <a:spLocks noGrp="1"/>
          </p:cNvSpPr>
          <p:nvPr>
            <p:ph idx="1"/>
          </p:nvPr>
        </p:nvSpPr>
        <p:spPr/>
        <p:txBody>
          <a:bodyPr/>
          <a:lstStyle/>
          <a:p>
            <a:r>
              <a:rPr lang="en-US" dirty="0"/>
              <a:t>Phone microphone: sampling rate 44100 Hz</a:t>
            </a:r>
          </a:p>
        </p:txBody>
      </p:sp>
      <p:pic>
        <p:nvPicPr>
          <p:cNvPr id="4" name="4th-theme">
            <a:hlinkClick r:id="" action="ppaction://media"/>
            <a:extLst>
              <a:ext uri="{FF2B5EF4-FFF2-40B4-BE49-F238E27FC236}">
                <a16:creationId xmlns:a16="http://schemas.microsoft.com/office/drawing/2014/main" id="{04F5ADE7-7E20-4612-B30F-5A54D05F4C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45660" y="2923305"/>
            <a:ext cx="1383224" cy="1383224"/>
          </a:xfrm>
          <a:prstGeom prst="rect">
            <a:avLst/>
          </a:prstGeom>
        </p:spPr>
      </p:pic>
      <p:pic>
        <p:nvPicPr>
          <p:cNvPr id="5" name="plainD">
            <a:hlinkClick r:id="" action="ppaction://media"/>
            <a:extLst>
              <a:ext uri="{FF2B5EF4-FFF2-40B4-BE49-F238E27FC236}">
                <a16:creationId xmlns:a16="http://schemas.microsoft.com/office/drawing/2014/main" id="{5CF36A88-F8F7-4601-B581-FC6FCC513A29}"/>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6512077" y="2820065"/>
            <a:ext cx="1486463" cy="1486463"/>
          </a:xfrm>
          <a:prstGeom prst="rect">
            <a:avLst/>
          </a:prstGeom>
        </p:spPr>
      </p:pic>
      <p:sp>
        <p:nvSpPr>
          <p:cNvPr id="6" name="TextBox 5">
            <a:extLst>
              <a:ext uri="{FF2B5EF4-FFF2-40B4-BE49-F238E27FC236}">
                <a16:creationId xmlns:a16="http://schemas.microsoft.com/office/drawing/2014/main" id="{F30E3DC9-C703-4047-AE39-EAC0AB359E54}"/>
              </a:ext>
            </a:extLst>
          </p:cNvPr>
          <p:cNvSpPr txBox="1"/>
          <p:nvPr/>
        </p:nvSpPr>
        <p:spPr>
          <a:xfrm>
            <a:off x="11026036" y="6300408"/>
            <a:ext cx="817324" cy="369332"/>
          </a:xfrm>
          <a:prstGeom prst="rect">
            <a:avLst/>
          </a:prstGeom>
          <a:noFill/>
        </p:spPr>
        <p:txBody>
          <a:bodyPr wrap="square" rtlCol="0">
            <a:spAutoFit/>
          </a:bodyPr>
          <a:lstStyle/>
          <a:p>
            <a:r>
              <a:rPr lang="en-US" dirty="0">
                <a:hlinkClick r:id="rId7" action="ppaction://hlinksldjump"/>
              </a:rPr>
              <a:t>Back</a:t>
            </a:r>
            <a:endParaRPr lang="en-US" dirty="0"/>
          </a:p>
        </p:txBody>
      </p:sp>
    </p:spTree>
    <p:extLst>
      <p:ext uri="{BB962C8B-B14F-4D97-AF65-F5344CB8AC3E}">
        <p14:creationId xmlns:p14="http://schemas.microsoft.com/office/powerpoint/2010/main" val="31905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0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1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1" fill="hold" display="0">
                  <p:stCondLst>
                    <p:cond delay="indefinite"/>
                  </p:stCondLst>
                  <p:endCondLst>
                    <p:cond evt="onStopAudio" delay="0">
                      <p:tgtEl>
                        <p:sldTgt/>
                      </p:tgtEl>
                    </p:cond>
                  </p:endCondLst>
                </p:cTn>
                <p:tgtEl>
                  <p:spTgt spid="4"/>
                </p:tgtEl>
              </p:cMediaNode>
            </p:audio>
            <p:audio>
              <p:cMediaNode vol="36585">
                <p:cTn id="12"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6CE3C-01B8-493B-B7A2-CE64B8B75BA9}"/>
              </a:ext>
            </a:extLst>
          </p:cNvPr>
          <p:cNvPicPr>
            <a:picLocks noChangeAspect="1"/>
          </p:cNvPicPr>
          <p:nvPr/>
        </p:nvPicPr>
        <p:blipFill>
          <a:blip r:embed="rId3"/>
          <a:stretch>
            <a:fillRect/>
          </a:stretch>
        </p:blipFill>
        <p:spPr>
          <a:xfrm>
            <a:off x="673198" y="1035030"/>
            <a:ext cx="10845604" cy="4880521"/>
          </a:xfrm>
          <a:prstGeom prst="rect">
            <a:avLst/>
          </a:prstGeom>
        </p:spPr>
      </p:pic>
      <p:sp>
        <p:nvSpPr>
          <p:cNvPr id="2" name="Title 1">
            <a:extLst>
              <a:ext uri="{FF2B5EF4-FFF2-40B4-BE49-F238E27FC236}">
                <a16:creationId xmlns:a16="http://schemas.microsoft.com/office/drawing/2014/main" id="{8C1E9B7B-6DBA-41C2-B4A5-1782B69A51B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feature extractor works</a:t>
            </a:r>
          </a:p>
        </p:txBody>
      </p:sp>
      <p:sp>
        <p:nvSpPr>
          <p:cNvPr id="5" name="TextBox 4">
            <a:extLst>
              <a:ext uri="{FF2B5EF4-FFF2-40B4-BE49-F238E27FC236}">
                <a16:creationId xmlns:a16="http://schemas.microsoft.com/office/drawing/2014/main" id="{82F2E4DD-9961-4F29-A5CB-E238565A0B9A}"/>
              </a:ext>
            </a:extLst>
          </p:cNvPr>
          <p:cNvSpPr txBox="1"/>
          <p:nvPr/>
        </p:nvSpPr>
        <p:spPr>
          <a:xfrm>
            <a:off x="3037562" y="5915551"/>
            <a:ext cx="6526060" cy="369332"/>
          </a:xfrm>
          <a:prstGeom prst="rect">
            <a:avLst/>
          </a:prstGeom>
          <a:noFill/>
        </p:spPr>
        <p:txBody>
          <a:bodyPr wrap="square" rtlCol="0">
            <a:spAutoFit/>
          </a:bodyPr>
          <a:lstStyle/>
          <a:p>
            <a:r>
              <a:rPr lang="en-US" dirty="0"/>
              <a:t>Figure 2. </a:t>
            </a:r>
            <a:r>
              <a:rPr lang="en-US" dirty="0" err="1"/>
              <a:t>AlexNet</a:t>
            </a:r>
            <a:r>
              <a:rPr lang="en-US" dirty="0"/>
              <a:t> / VGG-F network visualized by </a:t>
            </a:r>
            <a:r>
              <a:rPr lang="en-US" b="1" dirty="0" err="1">
                <a:hlinkClick r:id="rId4"/>
              </a:rPr>
              <a:t>mNeuron</a:t>
            </a:r>
            <a:r>
              <a:rPr lang="en-US" dirty="0"/>
              <a:t>.</a:t>
            </a:r>
          </a:p>
        </p:txBody>
      </p:sp>
    </p:spTree>
    <p:extLst>
      <p:ext uri="{BB962C8B-B14F-4D97-AF65-F5344CB8AC3E}">
        <p14:creationId xmlns:p14="http://schemas.microsoft.com/office/powerpoint/2010/main" val="62964606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ACB6-8514-415D-813A-8CEC17AF269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Feature: style and content </a:t>
            </a:r>
            <a:endParaRPr lang="en-US" kern="1200" dirty="0">
              <a:solidFill>
                <a:schemeClr val="tx1"/>
              </a:solidFill>
              <a:latin typeface="+mj-lt"/>
              <a:ea typeface="+mj-ea"/>
              <a:cs typeface="+mj-cs"/>
            </a:endParaRPr>
          </a:p>
        </p:txBody>
      </p:sp>
      <p:grpSp>
        <p:nvGrpSpPr>
          <p:cNvPr id="4" name="Group 3">
            <a:extLst>
              <a:ext uri="{FF2B5EF4-FFF2-40B4-BE49-F238E27FC236}">
                <a16:creationId xmlns:a16="http://schemas.microsoft.com/office/drawing/2014/main" id="{F531A6EA-05A8-4E95-A37E-E252209941F2}"/>
              </a:ext>
            </a:extLst>
          </p:cNvPr>
          <p:cNvGrpSpPr/>
          <p:nvPr/>
        </p:nvGrpSpPr>
        <p:grpSpPr>
          <a:xfrm>
            <a:off x="838200" y="2904189"/>
            <a:ext cx="10525125" cy="3374431"/>
            <a:chOff x="838200" y="1557641"/>
            <a:chExt cx="10525125" cy="3374431"/>
          </a:xfrm>
        </p:grpSpPr>
        <p:pic>
          <p:nvPicPr>
            <p:cNvPr id="2050" name="Picture 2" descr="https://qph.fs.quoracdn.net/main-qimg-83c7dee9e8b039c3ca27c8dd91cacbb4">
              <a:extLst>
                <a:ext uri="{FF2B5EF4-FFF2-40B4-BE49-F238E27FC236}">
                  <a16:creationId xmlns:a16="http://schemas.microsoft.com/office/drawing/2014/main" id="{A8DE2463-44C1-4BA3-993F-011D91E9C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57641"/>
              <a:ext cx="10525125" cy="29207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68018B-9B6F-4D2C-9395-85778C42BB7C}"/>
                </a:ext>
              </a:extLst>
            </p:cNvPr>
            <p:cNvSpPr txBox="1"/>
            <p:nvPr/>
          </p:nvSpPr>
          <p:spPr>
            <a:xfrm>
              <a:off x="3613760" y="4562740"/>
              <a:ext cx="6526060" cy="369332"/>
            </a:xfrm>
            <a:prstGeom prst="rect">
              <a:avLst/>
            </a:prstGeom>
            <a:noFill/>
          </p:spPr>
          <p:txBody>
            <a:bodyPr wrap="square" rtlCol="0">
              <a:spAutoFit/>
            </a:bodyPr>
            <a:lstStyle/>
            <a:p>
              <a:r>
                <a:rPr lang="en-US" dirty="0"/>
                <a:t>Figure 3. Layer structure of VGG-16 network</a:t>
              </a:r>
            </a:p>
          </p:txBody>
        </p:sp>
      </p:grpSp>
      <p:sp>
        <p:nvSpPr>
          <p:cNvPr id="9" name="TextBox 8">
            <a:extLst>
              <a:ext uri="{FF2B5EF4-FFF2-40B4-BE49-F238E27FC236}">
                <a16:creationId xmlns:a16="http://schemas.microsoft.com/office/drawing/2014/main" id="{328D7864-3FEC-4B2D-83B3-FD8F1AC7C728}"/>
              </a:ext>
            </a:extLst>
          </p:cNvPr>
          <p:cNvSpPr txBox="1"/>
          <p:nvPr/>
        </p:nvSpPr>
        <p:spPr>
          <a:xfrm>
            <a:off x="1008344" y="1565753"/>
            <a:ext cx="7910188" cy="954107"/>
          </a:xfrm>
          <a:prstGeom prst="rect">
            <a:avLst/>
          </a:prstGeom>
          <a:noFill/>
        </p:spPr>
        <p:txBody>
          <a:bodyPr wrap="square" rtlCol="0">
            <a:spAutoFit/>
          </a:bodyPr>
          <a:lstStyle/>
          <a:p>
            <a:r>
              <a:rPr lang="en-US" sz="2800" dirty="0"/>
              <a:t>Style layer:       All 13 convolutional layers</a:t>
            </a:r>
          </a:p>
          <a:p>
            <a:r>
              <a:rPr lang="en-US" sz="2800" dirty="0"/>
              <a:t>Content layer:  5</a:t>
            </a:r>
            <a:r>
              <a:rPr lang="en-US" sz="2800" baseline="30000" dirty="0"/>
              <a:t>th</a:t>
            </a:r>
            <a:r>
              <a:rPr lang="en-US" sz="2800" dirty="0"/>
              <a:t> convolutional layer </a:t>
            </a:r>
          </a:p>
        </p:txBody>
      </p:sp>
      <p:sp>
        <p:nvSpPr>
          <p:cNvPr id="10" name="Oval 9">
            <a:extLst>
              <a:ext uri="{FF2B5EF4-FFF2-40B4-BE49-F238E27FC236}">
                <a16:creationId xmlns:a16="http://schemas.microsoft.com/office/drawing/2014/main" id="{57CA2013-065C-44B1-8866-CF1FA5A8DEF4}"/>
              </a:ext>
            </a:extLst>
          </p:cNvPr>
          <p:cNvSpPr/>
          <p:nvPr/>
        </p:nvSpPr>
        <p:spPr>
          <a:xfrm>
            <a:off x="3701440" y="2889120"/>
            <a:ext cx="582461" cy="2300722"/>
          </a:xfrm>
          <a:prstGeom prst="ellipse">
            <a:avLst/>
          </a:prstGeom>
          <a:noFill/>
          <a:ln w="28575">
            <a:solidFill>
              <a:srgbClr val="FF0000"/>
            </a:solidFill>
          </a:ln>
          <a:effectLst>
            <a:glow rad="228600">
              <a:schemeClr val="accent2">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D80BA634-9C82-405B-9A78-F267F806F5CA}"/>
              </a:ext>
            </a:extLst>
          </p:cNvPr>
          <p:cNvSpPr txBox="1"/>
          <p:nvPr/>
        </p:nvSpPr>
        <p:spPr>
          <a:xfrm>
            <a:off x="11026036" y="6300408"/>
            <a:ext cx="817324"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11890860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E2F8-E03F-4ACA-94EE-54D28AD6B986}"/>
              </a:ext>
            </a:extLst>
          </p:cNvPr>
          <p:cNvSpPr>
            <a:spLocks noGrp="1"/>
          </p:cNvSpPr>
          <p:nvPr>
            <p:ph type="title"/>
          </p:nvPr>
        </p:nvSpPr>
        <p:spPr>
          <a:xfrm>
            <a:off x="838200" y="365125"/>
            <a:ext cx="10515600" cy="1325563"/>
          </a:xfrm>
        </p:spPr>
        <p:txBody>
          <a:bodyPr/>
          <a:lstStyle/>
          <a:p>
            <a:r>
              <a:rPr lang="en-US" dirty="0"/>
              <a:t>Loss function </a:t>
            </a:r>
          </a:p>
        </p:txBody>
      </p:sp>
      <p:sp>
        <p:nvSpPr>
          <p:cNvPr id="5" name="Content Placeholder 4">
            <a:extLst>
              <a:ext uri="{FF2B5EF4-FFF2-40B4-BE49-F238E27FC236}">
                <a16:creationId xmlns:a16="http://schemas.microsoft.com/office/drawing/2014/main" id="{3B99F7D2-B8DF-433B-8BB7-032B228CB6F0}"/>
              </a:ext>
            </a:extLst>
          </p:cNvPr>
          <p:cNvSpPr>
            <a:spLocks noGrp="1"/>
          </p:cNvSpPr>
          <p:nvPr>
            <p:ph idx="1"/>
          </p:nvPr>
        </p:nvSpPr>
        <p:spPr>
          <a:xfrm>
            <a:off x="838200" y="1825625"/>
            <a:ext cx="2680826" cy="957036"/>
          </a:xfrm>
        </p:spPr>
        <p:txBody>
          <a:bodyPr/>
          <a:lstStyle/>
          <a:p>
            <a:r>
              <a:rPr lang="en-US" dirty="0"/>
              <a:t>Content loss: </a:t>
            </a:r>
          </a:p>
        </p:txBody>
      </p:sp>
      <p:pic>
        <p:nvPicPr>
          <p:cNvPr id="5128" name="Picture 8" descr="https://cdn-images-1.medium.com/max/1875/1*9F6OMenk4_lsCyoM5XA4xA.png">
            <a:extLst>
              <a:ext uri="{FF2B5EF4-FFF2-40B4-BE49-F238E27FC236}">
                <a16:creationId xmlns:a16="http://schemas.microsoft.com/office/drawing/2014/main" id="{0DDA095A-299B-43E7-BBB2-47426D450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026" y="1690688"/>
            <a:ext cx="6273903" cy="95703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D761DE3E-912C-40AF-B63A-F9AC3145C7EC}"/>
              </a:ext>
            </a:extLst>
          </p:cNvPr>
          <p:cNvSpPr txBox="1">
            <a:spLocks/>
          </p:cNvSpPr>
          <p:nvPr/>
        </p:nvSpPr>
        <p:spPr>
          <a:xfrm>
            <a:off x="838200" y="3494769"/>
            <a:ext cx="2680826" cy="957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Style loss: </a:t>
            </a:r>
          </a:p>
        </p:txBody>
      </p:sp>
      <p:pic>
        <p:nvPicPr>
          <p:cNvPr id="5130" name="Picture 10" descr="https://cdn-images-1.medium.com/max/1500/1*R3Ler_uVVldfdRSYmeLKjw.png">
            <a:extLst>
              <a:ext uri="{FF2B5EF4-FFF2-40B4-BE49-F238E27FC236}">
                <a16:creationId xmlns:a16="http://schemas.microsoft.com/office/drawing/2014/main" id="{7900EDFC-F7E5-40DA-A5B3-65B9BD017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561" y="3472048"/>
            <a:ext cx="5727291" cy="87154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cdn-images-1.medium.com/max/1500/1*ZJjUFPPqLZ1z48maIfInBA.png">
            <a:extLst>
              <a:ext uri="{FF2B5EF4-FFF2-40B4-BE49-F238E27FC236}">
                <a16:creationId xmlns:a16="http://schemas.microsoft.com/office/drawing/2014/main" id="{B3398D57-F756-4108-9531-F2E1796EF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477" y="4343592"/>
            <a:ext cx="4044131" cy="89161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9ABB206-35AD-41FF-9EB4-F88F8D3D813F}"/>
              </a:ext>
            </a:extLst>
          </p:cNvPr>
          <p:cNvGrpSpPr/>
          <p:nvPr/>
        </p:nvGrpSpPr>
        <p:grpSpPr>
          <a:xfrm>
            <a:off x="116669" y="1382182"/>
            <a:ext cx="11958661" cy="4815301"/>
            <a:chOff x="233339" y="1291021"/>
            <a:chExt cx="11958661" cy="4815301"/>
          </a:xfrm>
        </p:grpSpPr>
        <p:pic>
          <p:nvPicPr>
            <p:cNvPr id="8" name="Picture 7">
              <a:extLst>
                <a:ext uri="{FF2B5EF4-FFF2-40B4-BE49-F238E27FC236}">
                  <a16:creationId xmlns:a16="http://schemas.microsoft.com/office/drawing/2014/main" id="{D32E9DCB-FA14-4175-A5EC-C7FD1941EA2B}"/>
                </a:ext>
              </a:extLst>
            </p:cNvPr>
            <p:cNvPicPr>
              <a:picLocks noChangeAspect="1"/>
            </p:cNvPicPr>
            <p:nvPr/>
          </p:nvPicPr>
          <p:blipFill>
            <a:blip r:embed="rId6"/>
            <a:stretch>
              <a:fillRect/>
            </a:stretch>
          </p:blipFill>
          <p:spPr>
            <a:xfrm>
              <a:off x="233339" y="1291021"/>
              <a:ext cx="11865907" cy="2494883"/>
            </a:xfrm>
            <a:prstGeom prst="rect">
              <a:avLst/>
            </a:prstGeom>
          </p:spPr>
        </p:pic>
        <p:pic>
          <p:nvPicPr>
            <p:cNvPr id="9" name="Picture 8">
              <a:extLst>
                <a:ext uri="{FF2B5EF4-FFF2-40B4-BE49-F238E27FC236}">
                  <a16:creationId xmlns:a16="http://schemas.microsoft.com/office/drawing/2014/main" id="{B6D74FA2-D2FF-425A-A493-D752AB757DBD}"/>
                </a:ext>
              </a:extLst>
            </p:cNvPr>
            <p:cNvPicPr>
              <a:picLocks noChangeAspect="1"/>
            </p:cNvPicPr>
            <p:nvPr/>
          </p:nvPicPr>
          <p:blipFill>
            <a:blip r:embed="rId7"/>
            <a:stretch>
              <a:fillRect/>
            </a:stretch>
          </p:blipFill>
          <p:spPr>
            <a:xfrm>
              <a:off x="651661" y="3709219"/>
              <a:ext cx="11540339" cy="2397103"/>
            </a:xfrm>
            <a:prstGeom prst="rect">
              <a:avLst/>
            </a:prstGeom>
          </p:spPr>
        </p:pic>
      </p:grpSp>
    </p:spTree>
    <p:extLst>
      <p:ext uri="{BB962C8B-B14F-4D97-AF65-F5344CB8AC3E}">
        <p14:creationId xmlns:p14="http://schemas.microsoft.com/office/powerpoint/2010/main" val="1261403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DC1ACBD-7852-46EB-97D7-F7B758532550}"/>
              </a:ext>
            </a:extLst>
          </p:cNvPr>
          <p:cNvSpPr/>
          <p:nvPr/>
        </p:nvSpPr>
        <p:spPr>
          <a:xfrm>
            <a:off x="2735826" y="1690689"/>
            <a:ext cx="2337619" cy="1804680"/>
          </a:xfrm>
          <a:prstGeom prst="roundRect">
            <a:avLst/>
          </a:prstGeom>
          <a:noFill/>
          <a:ln w="38100"/>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1DB56-D81B-4488-9E33-D615E9F7350E}"/>
              </a:ext>
            </a:extLst>
          </p:cNvPr>
          <p:cNvSpPr>
            <a:spLocks noGrp="1"/>
          </p:cNvSpPr>
          <p:nvPr>
            <p:ph type="title"/>
          </p:nvPr>
        </p:nvSpPr>
        <p:spPr/>
        <p:txBody>
          <a:bodyPr/>
          <a:lstStyle/>
          <a:p>
            <a:r>
              <a:rPr lang="en-US" dirty="0"/>
              <a:t>Loss function </a:t>
            </a:r>
          </a:p>
        </p:txBody>
      </p:sp>
      <p:sp>
        <p:nvSpPr>
          <p:cNvPr id="3" name="Content Placeholder 2">
            <a:extLst>
              <a:ext uri="{FF2B5EF4-FFF2-40B4-BE49-F238E27FC236}">
                <a16:creationId xmlns:a16="http://schemas.microsoft.com/office/drawing/2014/main" id="{96395F7D-262B-4C0C-96B6-81E48329B87E}"/>
              </a:ext>
            </a:extLst>
          </p:cNvPr>
          <p:cNvSpPr>
            <a:spLocks noGrp="1"/>
          </p:cNvSpPr>
          <p:nvPr>
            <p:ph idx="1"/>
          </p:nvPr>
        </p:nvSpPr>
        <p:spPr/>
        <p:txBody>
          <a:bodyPr/>
          <a:lstStyle/>
          <a:p>
            <a:r>
              <a:rPr lang="en-US" dirty="0"/>
              <a:t>Total loss = </a:t>
            </a:r>
            <a:r>
              <a:rPr lang="en-US" dirty="0">
                <a:solidFill>
                  <a:schemeClr val="accent1">
                    <a:lumMod val="75000"/>
                  </a:schemeClr>
                </a:solidFill>
              </a:rPr>
              <a:t>content weight  </a:t>
            </a:r>
            <a:r>
              <a:rPr lang="en-US" dirty="0"/>
              <a:t>*   adjust content * </a:t>
            </a:r>
            <a:r>
              <a:rPr lang="en-US" dirty="0">
                <a:solidFill>
                  <a:schemeClr val="accent6">
                    <a:lumMod val="75000"/>
                  </a:schemeClr>
                </a:solidFill>
              </a:rPr>
              <a:t>content loss </a:t>
            </a:r>
            <a:r>
              <a:rPr lang="en-US" dirty="0"/>
              <a:t>+ </a:t>
            </a:r>
          </a:p>
          <a:p>
            <a:pPr marL="0" indent="0">
              <a:buNone/>
            </a:pPr>
            <a:r>
              <a:rPr lang="en-US" dirty="0"/>
              <a:t>		 </a:t>
            </a:r>
            <a:r>
              <a:rPr lang="en-US" dirty="0">
                <a:solidFill>
                  <a:schemeClr val="accent1">
                    <a:lumMod val="75000"/>
                  </a:schemeClr>
                </a:solidFill>
              </a:rPr>
              <a:t>style weight       </a:t>
            </a:r>
            <a:r>
              <a:rPr lang="en-US" dirty="0"/>
              <a:t>*   adjust style       * </a:t>
            </a:r>
            <a:r>
              <a:rPr lang="en-US" dirty="0">
                <a:solidFill>
                  <a:schemeClr val="accent6">
                    <a:lumMod val="75000"/>
                  </a:schemeClr>
                </a:solidFill>
              </a:rPr>
              <a:t>style loss </a:t>
            </a:r>
            <a:r>
              <a:rPr lang="en-US" dirty="0"/>
              <a:t>+ </a:t>
            </a:r>
          </a:p>
          <a:p>
            <a:pPr marL="0" indent="0">
              <a:buNone/>
            </a:pPr>
            <a:r>
              <a:rPr lang="en-US" dirty="0"/>
              <a:t>		</a:t>
            </a:r>
            <a:r>
              <a:rPr lang="en-US" dirty="0">
                <a:solidFill>
                  <a:schemeClr val="accent1">
                    <a:lumMod val="75000"/>
                  </a:schemeClr>
                </a:solidFill>
              </a:rPr>
              <a:t>denoise weight  </a:t>
            </a:r>
            <a:r>
              <a:rPr lang="en-US" dirty="0"/>
              <a:t>*   adjust denoise * </a:t>
            </a:r>
            <a:r>
              <a:rPr lang="en-US" dirty="0">
                <a:solidFill>
                  <a:schemeClr val="accent6">
                    <a:lumMod val="75000"/>
                  </a:schemeClr>
                </a:solidFill>
              </a:rPr>
              <a:t>denoise loss</a:t>
            </a:r>
          </a:p>
          <a:p>
            <a:pPr marL="0" indent="0">
              <a:buNone/>
            </a:pPr>
            <a:endParaRPr lang="en-US" dirty="0"/>
          </a:p>
          <a:p>
            <a:pPr marL="0" indent="0">
              <a:buNone/>
            </a:pPr>
            <a:r>
              <a:rPr lang="en-US" dirty="0"/>
              <a:t>		    pre-defined	      updated in each iteration</a:t>
            </a:r>
          </a:p>
          <a:p>
            <a:pPr marL="0" indent="0">
              <a:buNone/>
            </a:pPr>
            <a:endParaRPr lang="en-US" dirty="0"/>
          </a:p>
          <a:p>
            <a:pPr marL="0" indent="0">
              <a:buNone/>
            </a:pPr>
            <a:r>
              <a:rPr lang="en-US" dirty="0"/>
              <a:t>Gradient descent </a:t>
            </a:r>
            <a:r>
              <a:rPr lang="en-US" dirty="0">
                <a:sym typeface="Wingdings" panose="05000000000000000000" pitchFamily="2" charset="2"/>
              </a:rPr>
              <a:t> minimize total loss</a:t>
            </a:r>
            <a:endParaRPr lang="en-US" dirty="0"/>
          </a:p>
        </p:txBody>
      </p:sp>
      <p:sp>
        <p:nvSpPr>
          <p:cNvPr id="5" name="Rectangle: Rounded Corners 4">
            <a:extLst>
              <a:ext uri="{FF2B5EF4-FFF2-40B4-BE49-F238E27FC236}">
                <a16:creationId xmlns:a16="http://schemas.microsoft.com/office/drawing/2014/main" id="{E61A98FC-F462-4F7C-8D81-92C624792D5A}"/>
              </a:ext>
            </a:extLst>
          </p:cNvPr>
          <p:cNvSpPr/>
          <p:nvPr/>
        </p:nvSpPr>
        <p:spPr>
          <a:xfrm>
            <a:off x="5449528" y="1690688"/>
            <a:ext cx="4866967" cy="1738312"/>
          </a:xfrm>
          <a:prstGeom prst="roundRect">
            <a:avLst/>
          </a:prstGeom>
          <a:noFill/>
          <a:ln>
            <a:solidFill>
              <a:srgbClr val="92D050"/>
            </a:solidFill>
          </a:ln>
          <a:effectLst>
            <a:glow rad="1397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01A9841-87D9-4D5E-8FD7-E20563F6E30F}"/>
              </a:ext>
            </a:extLst>
          </p:cNvPr>
          <p:cNvSpPr txBox="1"/>
          <p:nvPr/>
        </p:nvSpPr>
        <p:spPr>
          <a:xfrm>
            <a:off x="11026036" y="6300408"/>
            <a:ext cx="817324"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42879175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A3BF-6FAB-4B1F-9161-181389792327}"/>
              </a:ext>
            </a:extLst>
          </p:cNvPr>
          <p:cNvSpPr>
            <a:spLocks noGrp="1"/>
          </p:cNvSpPr>
          <p:nvPr>
            <p:ph type="title"/>
          </p:nvPr>
        </p:nvSpPr>
        <p:spPr>
          <a:xfrm>
            <a:off x="838200" y="365125"/>
            <a:ext cx="10515600" cy="1325563"/>
          </a:xfrm>
        </p:spPr>
        <p:txBody>
          <a:bodyPr/>
          <a:lstStyle/>
          <a:p>
            <a:r>
              <a:rPr lang="en-US" dirty="0"/>
              <a:t>Optimizing</a:t>
            </a:r>
            <a:r>
              <a:rPr lang="zh-CN" altLang="en-US" dirty="0"/>
              <a:t> </a:t>
            </a:r>
            <a:r>
              <a:rPr lang="en-US" altLang="zh-CN" dirty="0"/>
              <a:t>process</a:t>
            </a:r>
            <a:endParaRPr lang="en-US" dirty="0"/>
          </a:p>
        </p:txBody>
      </p:sp>
      <p:pic>
        <p:nvPicPr>
          <p:cNvPr id="6148" name="Picture 4" descr="Animated GIF">
            <a:extLst>
              <a:ext uri="{FF2B5EF4-FFF2-40B4-BE49-F238E27FC236}">
                <a16:creationId xmlns:a16="http://schemas.microsoft.com/office/drawing/2014/main" id="{B93BDBEF-E704-40AB-A591-3838E16695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865" y="1452715"/>
            <a:ext cx="6538586" cy="504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5BA71E9-BB81-48E7-A62B-8A24E564B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451" y="157100"/>
            <a:ext cx="4750342" cy="6608651"/>
          </a:xfrm>
          <a:prstGeom prst="rect">
            <a:avLst/>
          </a:prstGeom>
        </p:spPr>
      </p:pic>
      <p:grpSp>
        <p:nvGrpSpPr>
          <p:cNvPr id="22" name="Group 21">
            <a:extLst>
              <a:ext uri="{FF2B5EF4-FFF2-40B4-BE49-F238E27FC236}">
                <a16:creationId xmlns:a16="http://schemas.microsoft.com/office/drawing/2014/main" id="{13EB0DB4-8139-4D02-9B79-5FB7CE24D25A}"/>
              </a:ext>
            </a:extLst>
          </p:cNvPr>
          <p:cNvGrpSpPr/>
          <p:nvPr/>
        </p:nvGrpSpPr>
        <p:grpSpPr>
          <a:xfrm>
            <a:off x="7161683" y="192076"/>
            <a:ext cx="4751901" cy="6453974"/>
            <a:chOff x="7525883" y="109680"/>
            <a:chExt cx="4751901" cy="6453974"/>
          </a:xfrm>
        </p:grpSpPr>
        <p:pic>
          <p:nvPicPr>
            <p:cNvPr id="23" name="Picture 22">
              <a:extLst>
                <a:ext uri="{FF2B5EF4-FFF2-40B4-BE49-F238E27FC236}">
                  <a16:creationId xmlns:a16="http://schemas.microsoft.com/office/drawing/2014/main" id="{A97895F0-7D39-4B03-8203-0D2AA4A14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403" y="3354098"/>
              <a:ext cx="4013598" cy="2840224"/>
            </a:xfrm>
            <a:prstGeom prst="rect">
              <a:avLst/>
            </a:prstGeom>
          </p:spPr>
        </p:pic>
        <p:sp>
          <p:nvSpPr>
            <p:cNvPr id="24" name="TextBox 23">
              <a:extLst>
                <a:ext uri="{FF2B5EF4-FFF2-40B4-BE49-F238E27FC236}">
                  <a16:creationId xmlns:a16="http://schemas.microsoft.com/office/drawing/2014/main" id="{0C87FE0C-53F0-4A7F-825F-30B7BEF1C7BB}"/>
                </a:ext>
              </a:extLst>
            </p:cNvPr>
            <p:cNvSpPr txBox="1"/>
            <p:nvPr/>
          </p:nvSpPr>
          <p:spPr>
            <a:xfrm>
              <a:off x="7757403" y="6194322"/>
              <a:ext cx="4520381" cy="369332"/>
            </a:xfrm>
            <a:prstGeom prst="rect">
              <a:avLst/>
            </a:prstGeom>
            <a:noFill/>
          </p:spPr>
          <p:txBody>
            <a:bodyPr wrap="square" rtlCol="0">
              <a:spAutoFit/>
            </a:bodyPr>
            <a:lstStyle/>
            <a:p>
              <a:r>
                <a:rPr lang="en-US" dirty="0"/>
                <a:t>Figure 7. adjustment weights for style loss</a:t>
              </a:r>
            </a:p>
          </p:txBody>
        </p:sp>
        <p:pic>
          <p:nvPicPr>
            <p:cNvPr id="25" name="Picture 24">
              <a:extLst>
                <a:ext uri="{FF2B5EF4-FFF2-40B4-BE49-F238E27FC236}">
                  <a16:creationId xmlns:a16="http://schemas.microsoft.com/office/drawing/2014/main" id="{AB1B995A-D4AF-4FF8-851B-1A6BC06D0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883" y="500804"/>
              <a:ext cx="4154840" cy="2928196"/>
            </a:xfrm>
            <a:prstGeom prst="rect">
              <a:avLst/>
            </a:prstGeom>
          </p:spPr>
        </p:pic>
        <p:sp>
          <p:nvSpPr>
            <p:cNvPr id="26" name="TextBox 25">
              <a:extLst>
                <a:ext uri="{FF2B5EF4-FFF2-40B4-BE49-F238E27FC236}">
                  <a16:creationId xmlns:a16="http://schemas.microsoft.com/office/drawing/2014/main" id="{CE3019C8-0B63-4614-9EC7-3A713C0C7A0A}"/>
                </a:ext>
              </a:extLst>
            </p:cNvPr>
            <p:cNvSpPr txBox="1"/>
            <p:nvPr/>
          </p:nvSpPr>
          <p:spPr>
            <a:xfrm>
              <a:off x="7757403" y="109680"/>
              <a:ext cx="4520381" cy="369332"/>
            </a:xfrm>
            <a:prstGeom prst="rect">
              <a:avLst/>
            </a:prstGeom>
            <a:noFill/>
          </p:spPr>
          <p:txBody>
            <a:bodyPr wrap="square" rtlCol="0">
              <a:spAutoFit/>
            </a:bodyPr>
            <a:lstStyle/>
            <a:p>
              <a:r>
                <a:rPr lang="en-US" dirty="0"/>
                <a:t>Figure 6. style loss for 500 iterations</a:t>
              </a:r>
            </a:p>
          </p:txBody>
        </p:sp>
      </p:grpSp>
      <p:sp>
        <p:nvSpPr>
          <p:cNvPr id="10" name="TextBox 9">
            <a:extLst>
              <a:ext uri="{FF2B5EF4-FFF2-40B4-BE49-F238E27FC236}">
                <a16:creationId xmlns:a16="http://schemas.microsoft.com/office/drawing/2014/main" id="{AC573D69-0233-4A1B-989B-69E5C9DDAED4}"/>
              </a:ext>
            </a:extLst>
          </p:cNvPr>
          <p:cNvSpPr txBox="1"/>
          <p:nvPr/>
        </p:nvSpPr>
        <p:spPr>
          <a:xfrm>
            <a:off x="11527481" y="6396419"/>
            <a:ext cx="817324" cy="369332"/>
          </a:xfrm>
          <a:prstGeom prst="rect">
            <a:avLst/>
          </a:prstGeom>
          <a:noFill/>
        </p:spPr>
        <p:txBody>
          <a:bodyPr wrap="square" rtlCol="0">
            <a:spAutoFit/>
          </a:bodyPr>
          <a:lstStyle/>
          <a:p>
            <a:r>
              <a:rPr lang="en-US" dirty="0">
                <a:hlinkClick r:id="rId6" action="ppaction://hlinksldjump"/>
              </a:rPr>
              <a:t>Back</a:t>
            </a:r>
            <a:endParaRPr lang="en-US" dirty="0"/>
          </a:p>
        </p:txBody>
      </p:sp>
    </p:spTree>
    <p:extLst>
      <p:ext uri="{BB962C8B-B14F-4D97-AF65-F5344CB8AC3E}">
        <p14:creationId xmlns:p14="http://schemas.microsoft.com/office/powerpoint/2010/main" val="79309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6136-B725-4FA0-903B-3FD55D0C22D2}"/>
              </a:ext>
            </a:extLst>
          </p:cNvPr>
          <p:cNvSpPr>
            <a:spLocks noGrp="1"/>
          </p:cNvSpPr>
          <p:nvPr>
            <p:ph type="title"/>
          </p:nvPr>
        </p:nvSpPr>
        <p:spPr/>
        <p:txBody>
          <a:bodyPr/>
          <a:lstStyle/>
          <a:p>
            <a:r>
              <a:rPr lang="en-US" dirty="0"/>
              <a:t>Result</a:t>
            </a:r>
          </a:p>
        </p:txBody>
      </p:sp>
      <p:graphicFrame>
        <p:nvGraphicFramePr>
          <p:cNvPr id="4" name="Table 3">
            <a:extLst>
              <a:ext uri="{FF2B5EF4-FFF2-40B4-BE49-F238E27FC236}">
                <a16:creationId xmlns:a16="http://schemas.microsoft.com/office/drawing/2014/main" id="{45509F21-1845-4276-9A15-B089276D98F2}"/>
              </a:ext>
            </a:extLst>
          </p:cNvPr>
          <p:cNvGraphicFramePr>
            <a:graphicFrameLocks noGrp="1"/>
          </p:cNvGraphicFramePr>
          <p:nvPr>
            <p:extLst>
              <p:ext uri="{D42A27DB-BD31-4B8C-83A1-F6EECF244321}">
                <p14:modId xmlns:p14="http://schemas.microsoft.com/office/powerpoint/2010/main" val="3375691653"/>
              </p:ext>
            </p:extLst>
          </p:nvPr>
        </p:nvGraphicFramePr>
        <p:xfrm>
          <a:off x="2283468" y="1546517"/>
          <a:ext cx="8159136" cy="4044065"/>
        </p:xfrm>
        <a:graphic>
          <a:graphicData uri="http://schemas.openxmlformats.org/drawingml/2006/table">
            <a:tbl>
              <a:tblPr firstRow="1" bandRow="1">
                <a:tableStyleId>{5C22544A-7EE6-4342-B048-85BDC9FD1C3A}</a:tableStyleId>
              </a:tblPr>
              <a:tblGrid>
                <a:gridCol w="2719712">
                  <a:extLst>
                    <a:ext uri="{9D8B030D-6E8A-4147-A177-3AD203B41FA5}">
                      <a16:colId xmlns:a16="http://schemas.microsoft.com/office/drawing/2014/main" val="2745079264"/>
                    </a:ext>
                  </a:extLst>
                </a:gridCol>
                <a:gridCol w="2719712">
                  <a:extLst>
                    <a:ext uri="{9D8B030D-6E8A-4147-A177-3AD203B41FA5}">
                      <a16:colId xmlns:a16="http://schemas.microsoft.com/office/drawing/2014/main" val="765232239"/>
                    </a:ext>
                  </a:extLst>
                </a:gridCol>
                <a:gridCol w="2719712">
                  <a:extLst>
                    <a:ext uri="{9D8B030D-6E8A-4147-A177-3AD203B41FA5}">
                      <a16:colId xmlns:a16="http://schemas.microsoft.com/office/drawing/2014/main" val="4292084375"/>
                    </a:ext>
                  </a:extLst>
                </a:gridCol>
              </a:tblGrid>
              <a:tr h="520882">
                <a:tc>
                  <a:txBody>
                    <a:bodyPr/>
                    <a:lstStyle/>
                    <a:p>
                      <a:pPr algn="ctr"/>
                      <a:r>
                        <a:rPr lang="en-US" sz="2800" dirty="0"/>
                        <a:t>content</a:t>
                      </a:r>
                    </a:p>
                  </a:txBody>
                  <a:tcPr/>
                </a:tc>
                <a:tc>
                  <a:txBody>
                    <a:bodyPr/>
                    <a:lstStyle/>
                    <a:p>
                      <a:pPr algn="ctr"/>
                      <a:r>
                        <a:rPr lang="en-US" sz="2800" dirty="0"/>
                        <a:t>style</a:t>
                      </a:r>
                    </a:p>
                  </a:txBody>
                  <a:tcPr/>
                </a:tc>
                <a:tc>
                  <a:txBody>
                    <a:bodyPr/>
                    <a:lstStyle/>
                    <a:p>
                      <a:pPr algn="ctr"/>
                      <a:r>
                        <a:rPr lang="en-US" sz="2800" dirty="0"/>
                        <a:t>mixed</a:t>
                      </a:r>
                    </a:p>
                  </a:txBody>
                  <a:tcPr/>
                </a:tc>
                <a:extLst>
                  <a:ext uri="{0D108BD9-81ED-4DB2-BD59-A6C34878D82A}">
                    <a16:rowId xmlns:a16="http://schemas.microsoft.com/office/drawing/2014/main" val="2199248191"/>
                  </a:ext>
                </a:extLst>
              </a:tr>
              <a:tr h="928834">
                <a:tc>
                  <a:txBody>
                    <a:bodyPr/>
                    <a:lstStyle/>
                    <a:p>
                      <a:endParaRPr lang="en-US"/>
                    </a:p>
                  </a:txBody>
                  <a:tcPr/>
                </a:tc>
                <a:tc>
                  <a:txBody>
                    <a:bodyPr/>
                    <a:lstStyle/>
                    <a:p>
                      <a:pPr algn="ctr"/>
                      <a:endParaRPr lang="en-US"/>
                    </a:p>
                  </a:txBody>
                  <a:tcPr/>
                </a:tc>
                <a:tc>
                  <a:txBody>
                    <a:bodyPr/>
                    <a:lstStyle/>
                    <a:p>
                      <a:endParaRPr lang="en-US" dirty="0"/>
                    </a:p>
                  </a:txBody>
                  <a:tcPr/>
                </a:tc>
                <a:extLst>
                  <a:ext uri="{0D108BD9-81ED-4DB2-BD59-A6C34878D82A}">
                    <a16:rowId xmlns:a16="http://schemas.microsoft.com/office/drawing/2014/main" val="3382886552"/>
                  </a:ext>
                </a:extLst>
              </a:tr>
              <a:tr h="809793">
                <a:tc>
                  <a:txBody>
                    <a:bodyPr/>
                    <a:lstStyle/>
                    <a:p>
                      <a:endParaRPr lang="en-US" dirty="0"/>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3796492848"/>
                  </a:ext>
                </a:extLst>
              </a:tr>
              <a:tr h="892278">
                <a:tc>
                  <a:txBody>
                    <a:bodyPr/>
                    <a:lstStyle/>
                    <a:p>
                      <a:endParaRPr lang="en-US" dirty="0"/>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26743985"/>
                  </a:ext>
                </a:extLst>
              </a:tr>
              <a:tr h="892278">
                <a:tc>
                  <a:txBody>
                    <a:bodyPr/>
                    <a:lstStyle/>
                    <a:p>
                      <a:endParaRPr lang="en-US" dirty="0"/>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269222969"/>
                  </a:ext>
                </a:extLst>
              </a:tr>
            </a:tbl>
          </a:graphicData>
        </a:graphic>
      </p:graphicFrame>
      <p:grpSp>
        <p:nvGrpSpPr>
          <p:cNvPr id="14" name="Group 13">
            <a:extLst>
              <a:ext uri="{FF2B5EF4-FFF2-40B4-BE49-F238E27FC236}">
                <a16:creationId xmlns:a16="http://schemas.microsoft.com/office/drawing/2014/main" id="{005E080F-EC5B-4FAB-B501-80C79F1823BD}"/>
              </a:ext>
            </a:extLst>
          </p:cNvPr>
          <p:cNvGrpSpPr/>
          <p:nvPr/>
        </p:nvGrpSpPr>
        <p:grpSpPr>
          <a:xfrm>
            <a:off x="3365757" y="2061395"/>
            <a:ext cx="6287806" cy="2636909"/>
            <a:chOff x="3365757" y="2061395"/>
            <a:chExt cx="6287806" cy="2636909"/>
          </a:xfrm>
        </p:grpSpPr>
        <p:pic>
          <p:nvPicPr>
            <p:cNvPr id="3" name="fg">
              <a:hlinkClick r:id="" action="ppaction://media"/>
              <a:extLst>
                <a:ext uri="{FF2B5EF4-FFF2-40B4-BE49-F238E27FC236}">
                  <a16:creationId xmlns:a16="http://schemas.microsoft.com/office/drawing/2014/main" id="{98740A9C-120F-457B-B27B-4CA7FF86190F}"/>
                </a:ext>
              </a:extLst>
            </p:cNvPr>
            <p:cNvPicPr>
              <a:picLocks noChangeAspect="1"/>
            </p:cNvPicPr>
            <p:nvPr>
              <a:audioFile r:link="rId8"/>
              <p:extLst>
                <p:ext uri="{DAA4B4D4-6D71-4841-9C94-3DE7FCFB9230}">
                  <p14:media xmlns:p14="http://schemas.microsoft.com/office/powerpoint/2010/main" r:embed="rId7"/>
                </p:ext>
              </p:extLst>
            </p:nvPr>
          </p:nvPicPr>
          <p:blipFill>
            <a:blip r:embed="rId26"/>
            <a:stretch>
              <a:fillRect/>
            </a:stretch>
          </p:blipFill>
          <p:spPr>
            <a:xfrm>
              <a:off x="3365757" y="2129835"/>
              <a:ext cx="822785" cy="822785"/>
            </a:xfrm>
            <a:prstGeom prst="rect">
              <a:avLst/>
            </a:prstGeom>
          </p:spPr>
        </p:pic>
        <p:pic>
          <p:nvPicPr>
            <p:cNvPr id="5" name="bk">
              <a:hlinkClick r:id="" action="ppaction://media"/>
              <a:extLst>
                <a:ext uri="{FF2B5EF4-FFF2-40B4-BE49-F238E27FC236}">
                  <a16:creationId xmlns:a16="http://schemas.microsoft.com/office/drawing/2014/main" id="{808551F8-B39D-4A83-93FA-11AEE53AFA24}"/>
                </a:ext>
              </a:extLst>
            </p:cNvPr>
            <p:cNvPicPr>
              <a:picLocks noChangeAspect="1"/>
            </p:cNvPicPr>
            <p:nvPr>
              <a:audioFile r:link="rId10"/>
              <p:extLst>
                <p:ext uri="{DAA4B4D4-6D71-4841-9C94-3DE7FCFB9230}">
                  <p14:media xmlns:p14="http://schemas.microsoft.com/office/powerpoint/2010/main" r:embed="rId9"/>
                </p:ext>
              </p:extLst>
            </p:nvPr>
          </p:nvPicPr>
          <p:blipFill>
            <a:blip r:embed="rId26"/>
            <a:stretch>
              <a:fillRect/>
            </a:stretch>
          </p:blipFill>
          <p:spPr>
            <a:xfrm>
              <a:off x="6113876" y="2129835"/>
              <a:ext cx="822784" cy="822784"/>
            </a:xfrm>
            <a:prstGeom prst="rect">
              <a:avLst/>
            </a:prstGeom>
          </p:spPr>
        </p:pic>
        <p:pic>
          <p:nvPicPr>
            <p:cNvPr id="6" name="funny">
              <a:hlinkClick r:id="" action="ppaction://media"/>
              <a:extLst>
                <a:ext uri="{FF2B5EF4-FFF2-40B4-BE49-F238E27FC236}">
                  <a16:creationId xmlns:a16="http://schemas.microsoft.com/office/drawing/2014/main" id="{3F3458BE-EE01-44CA-9149-486D79B726FB}"/>
                </a:ext>
              </a:extLst>
            </p:cNvPr>
            <p:cNvPicPr>
              <a:picLocks noChangeAspect="1"/>
            </p:cNvPicPr>
            <p:nvPr>
              <a:audioFile r:link="rId12"/>
              <p:extLst>
                <p:ext uri="{DAA4B4D4-6D71-4841-9C94-3DE7FCFB9230}">
                  <p14:media xmlns:p14="http://schemas.microsoft.com/office/powerpoint/2010/main" r:embed="rId11"/>
                </p:ext>
              </p:extLst>
            </p:nvPr>
          </p:nvPicPr>
          <p:blipFill>
            <a:blip r:embed="rId26"/>
            <a:stretch>
              <a:fillRect/>
            </a:stretch>
          </p:blipFill>
          <p:spPr>
            <a:xfrm>
              <a:off x="6113876" y="2952619"/>
              <a:ext cx="822784" cy="822784"/>
            </a:xfrm>
            <a:prstGeom prst="rect">
              <a:avLst/>
            </a:prstGeom>
          </p:spPr>
        </p:pic>
        <p:pic>
          <p:nvPicPr>
            <p:cNvPr id="7" name="WhiteFlag">
              <a:hlinkClick r:id="" action="ppaction://media"/>
              <a:extLst>
                <a:ext uri="{FF2B5EF4-FFF2-40B4-BE49-F238E27FC236}">
                  <a16:creationId xmlns:a16="http://schemas.microsoft.com/office/drawing/2014/main" id="{3506B6A6-7C2B-4E4C-9575-6E8D01A250B8}"/>
                </a:ext>
              </a:extLst>
            </p:cNvPr>
            <p:cNvPicPr>
              <a:picLocks noChangeAspect="1"/>
            </p:cNvPicPr>
            <p:nvPr>
              <a:audioFile r:link="rId14"/>
              <p:extLst>
                <p:ext uri="{DAA4B4D4-6D71-4841-9C94-3DE7FCFB9230}">
                  <p14:media xmlns:p14="http://schemas.microsoft.com/office/powerpoint/2010/main" r:embed="rId13"/>
                </p:ext>
              </p:extLst>
            </p:nvPr>
          </p:nvPicPr>
          <p:blipFill>
            <a:blip r:embed="rId26"/>
            <a:stretch>
              <a:fillRect/>
            </a:stretch>
          </p:blipFill>
          <p:spPr>
            <a:xfrm>
              <a:off x="3365757" y="2935801"/>
              <a:ext cx="832303" cy="832303"/>
            </a:xfrm>
            <a:prstGeom prst="rect">
              <a:avLst/>
            </a:prstGeom>
          </p:spPr>
        </p:pic>
        <p:pic>
          <p:nvPicPr>
            <p:cNvPr id="8" name="god's plan">
              <a:hlinkClick r:id="" action="ppaction://media"/>
              <a:extLst>
                <a:ext uri="{FF2B5EF4-FFF2-40B4-BE49-F238E27FC236}">
                  <a16:creationId xmlns:a16="http://schemas.microsoft.com/office/drawing/2014/main" id="{A936D97D-EDAB-46E6-8279-E4341FE6118D}"/>
                </a:ext>
              </a:extLst>
            </p:cNvPr>
            <p:cNvPicPr>
              <a:picLocks noChangeAspect="1"/>
            </p:cNvPicPr>
            <p:nvPr>
              <a:audioFile r:link="rId16"/>
              <p:extLst>
                <p:ext uri="{DAA4B4D4-6D71-4841-9C94-3DE7FCFB9230}">
                  <p14:media xmlns:p14="http://schemas.microsoft.com/office/powerpoint/2010/main" r:embed="rId15"/>
                </p:ext>
              </p:extLst>
            </p:nvPr>
          </p:nvPicPr>
          <p:blipFill>
            <a:blip r:embed="rId26"/>
            <a:stretch>
              <a:fillRect/>
            </a:stretch>
          </p:blipFill>
          <p:spPr>
            <a:xfrm>
              <a:off x="3365757" y="3775403"/>
              <a:ext cx="822784" cy="822784"/>
            </a:xfrm>
            <a:prstGeom prst="rect">
              <a:avLst/>
            </a:prstGeom>
          </p:spPr>
        </p:pic>
        <p:pic>
          <p:nvPicPr>
            <p:cNvPr id="9" name="beat">
              <a:hlinkClick r:id="" action="ppaction://media"/>
              <a:extLst>
                <a:ext uri="{FF2B5EF4-FFF2-40B4-BE49-F238E27FC236}">
                  <a16:creationId xmlns:a16="http://schemas.microsoft.com/office/drawing/2014/main" id="{F5849030-0450-4489-B248-8BCC1CBBFDE4}"/>
                </a:ext>
              </a:extLst>
            </p:cNvPr>
            <p:cNvPicPr>
              <a:picLocks noChangeAspect="1"/>
            </p:cNvPicPr>
            <p:nvPr>
              <a:audioFile r:link="rId18"/>
              <p:extLst>
                <p:ext uri="{DAA4B4D4-6D71-4841-9C94-3DE7FCFB9230}">
                  <p14:media xmlns:p14="http://schemas.microsoft.com/office/powerpoint/2010/main" r:embed="rId17"/>
                </p:ext>
              </p:extLst>
            </p:nvPr>
          </p:nvPicPr>
          <p:blipFill>
            <a:blip r:embed="rId26"/>
            <a:stretch>
              <a:fillRect/>
            </a:stretch>
          </p:blipFill>
          <p:spPr>
            <a:xfrm>
              <a:off x="6113876" y="3768104"/>
              <a:ext cx="822784" cy="822784"/>
            </a:xfrm>
            <a:prstGeom prst="rect">
              <a:avLst/>
            </a:prstGeom>
          </p:spPr>
        </p:pic>
        <p:pic>
          <p:nvPicPr>
            <p:cNvPr id="10" name="bk_fg">
              <a:hlinkClick r:id="" action="ppaction://media"/>
              <a:extLst>
                <a:ext uri="{FF2B5EF4-FFF2-40B4-BE49-F238E27FC236}">
                  <a16:creationId xmlns:a16="http://schemas.microsoft.com/office/drawing/2014/main" id="{C2000FC2-F08F-4426-9749-FB6C82FCC2BC}"/>
                </a:ext>
              </a:extLst>
            </p:cNvPr>
            <p:cNvPicPr>
              <a:picLocks noChangeAspect="1"/>
            </p:cNvPicPr>
            <p:nvPr>
              <a:audioFile r:link="rId20"/>
              <p:extLst>
                <p:ext uri="{DAA4B4D4-6D71-4841-9C94-3DE7FCFB9230}">
                  <p14:media xmlns:p14="http://schemas.microsoft.com/office/powerpoint/2010/main" r:embed="rId19"/>
                </p:ext>
              </p:extLst>
            </p:nvPr>
          </p:nvPicPr>
          <p:blipFill>
            <a:blip r:embed="rId26"/>
            <a:stretch>
              <a:fillRect/>
            </a:stretch>
          </p:blipFill>
          <p:spPr>
            <a:xfrm>
              <a:off x="8761207" y="2061395"/>
              <a:ext cx="874406" cy="874406"/>
            </a:xfrm>
            <a:prstGeom prst="rect">
              <a:avLst/>
            </a:prstGeom>
          </p:spPr>
        </p:pic>
        <p:pic>
          <p:nvPicPr>
            <p:cNvPr id="11" name="funny_flag">
              <a:hlinkClick r:id="" action="ppaction://media"/>
              <a:extLst>
                <a:ext uri="{FF2B5EF4-FFF2-40B4-BE49-F238E27FC236}">
                  <a16:creationId xmlns:a16="http://schemas.microsoft.com/office/drawing/2014/main" id="{C04D5F13-39FE-4CC4-B025-AC5025404999}"/>
                </a:ext>
              </a:extLst>
            </p:cNvPr>
            <p:cNvPicPr>
              <a:picLocks noChangeAspect="1"/>
            </p:cNvPicPr>
            <p:nvPr>
              <a:audioFile r:link="rId22"/>
              <p:extLst>
                <p:ext uri="{DAA4B4D4-6D71-4841-9C94-3DE7FCFB9230}">
                  <p14:media xmlns:p14="http://schemas.microsoft.com/office/powerpoint/2010/main" r:embed="rId21"/>
                </p:ext>
              </p:extLst>
            </p:nvPr>
          </p:nvPicPr>
          <p:blipFill>
            <a:blip r:embed="rId26"/>
            <a:stretch>
              <a:fillRect/>
            </a:stretch>
          </p:blipFill>
          <p:spPr>
            <a:xfrm>
              <a:off x="8761207" y="2952619"/>
              <a:ext cx="874406" cy="874406"/>
            </a:xfrm>
            <a:prstGeom prst="rect">
              <a:avLst/>
            </a:prstGeom>
          </p:spPr>
        </p:pic>
        <p:pic>
          <p:nvPicPr>
            <p:cNvPr id="12" name="god's plan beats_01">
              <a:hlinkClick r:id="" action="ppaction://media"/>
              <a:extLst>
                <a:ext uri="{FF2B5EF4-FFF2-40B4-BE49-F238E27FC236}">
                  <a16:creationId xmlns:a16="http://schemas.microsoft.com/office/drawing/2014/main" id="{09FF3771-DE01-48AF-BC01-607668934FF3}"/>
                </a:ext>
              </a:extLst>
            </p:cNvPr>
            <p:cNvPicPr>
              <a:picLocks noChangeAspect="1"/>
            </p:cNvPicPr>
            <p:nvPr>
              <a:audioFile r:link="rId24"/>
              <p:extLst>
                <p:ext uri="{DAA4B4D4-6D71-4841-9C94-3DE7FCFB9230}">
                  <p14:media xmlns:p14="http://schemas.microsoft.com/office/powerpoint/2010/main" r:embed="rId23"/>
                </p:ext>
              </p:extLst>
            </p:nvPr>
          </p:nvPicPr>
          <p:blipFill>
            <a:blip r:embed="rId26"/>
            <a:stretch>
              <a:fillRect/>
            </a:stretch>
          </p:blipFill>
          <p:spPr>
            <a:xfrm>
              <a:off x="8779157" y="3823898"/>
              <a:ext cx="874406" cy="874406"/>
            </a:xfrm>
            <a:prstGeom prst="rect">
              <a:avLst/>
            </a:prstGeom>
          </p:spPr>
        </p:pic>
      </p:grpSp>
      <p:sp>
        <p:nvSpPr>
          <p:cNvPr id="13" name="TextBox 12">
            <a:extLst>
              <a:ext uri="{FF2B5EF4-FFF2-40B4-BE49-F238E27FC236}">
                <a16:creationId xmlns:a16="http://schemas.microsoft.com/office/drawing/2014/main" id="{8F01EE4E-C11D-47C6-9218-3B94DBE686FD}"/>
              </a:ext>
            </a:extLst>
          </p:cNvPr>
          <p:cNvSpPr txBox="1"/>
          <p:nvPr/>
        </p:nvSpPr>
        <p:spPr>
          <a:xfrm>
            <a:off x="3023419" y="5758751"/>
            <a:ext cx="5191432" cy="369332"/>
          </a:xfrm>
          <a:prstGeom prst="rect">
            <a:avLst/>
          </a:prstGeom>
          <a:noFill/>
        </p:spPr>
        <p:txBody>
          <a:bodyPr wrap="square" rtlCol="0">
            <a:spAutoFit/>
          </a:bodyPr>
          <a:lstStyle/>
          <a:p>
            <a:r>
              <a:rPr lang="en-US" dirty="0"/>
              <a:t>Weight: 1.5		weight: 10.0</a:t>
            </a:r>
          </a:p>
        </p:txBody>
      </p:sp>
      <p:pic>
        <p:nvPicPr>
          <p:cNvPr id="15" name="4th-theme">
            <a:hlinkClick r:id="" action="ppaction://media"/>
            <a:extLst>
              <a:ext uri="{FF2B5EF4-FFF2-40B4-BE49-F238E27FC236}">
                <a16:creationId xmlns:a16="http://schemas.microsoft.com/office/drawing/2014/main" id="{09120BE2-C2B9-4810-A438-0496E2092E11}"/>
              </a:ext>
            </a:extLst>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3365756" y="4729616"/>
            <a:ext cx="822785" cy="822785"/>
          </a:xfrm>
          <a:prstGeom prst="rect">
            <a:avLst/>
          </a:prstGeom>
        </p:spPr>
      </p:pic>
      <p:pic>
        <p:nvPicPr>
          <p:cNvPr id="16" name="plainD">
            <a:hlinkClick r:id="" action="ppaction://media"/>
            <a:extLst>
              <a:ext uri="{FF2B5EF4-FFF2-40B4-BE49-F238E27FC236}">
                <a16:creationId xmlns:a16="http://schemas.microsoft.com/office/drawing/2014/main" id="{B95D6AB3-5565-446C-87D1-DA0AC7E9D8B5}"/>
              </a:ext>
            </a:extLst>
          </p:cNvPr>
          <p:cNvPicPr>
            <a:picLocks noChangeAspect="1"/>
          </p:cNvPicPr>
          <p:nvPr>
            <a:audioFile r:link="rId4"/>
            <p:extLst>
              <p:ext uri="{DAA4B4D4-6D71-4841-9C94-3DE7FCFB9230}">
                <p14:media xmlns:p14="http://schemas.microsoft.com/office/powerpoint/2010/main" r:embed="rId3"/>
              </p:ext>
            </p:extLst>
          </p:nvPr>
        </p:nvPicPr>
        <p:blipFill>
          <a:blip r:embed="rId26"/>
          <a:stretch>
            <a:fillRect/>
          </a:stretch>
        </p:blipFill>
        <p:spPr>
          <a:xfrm>
            <a:off x="6113876" y="4729615"/>
            <a:ext cx="822785" cy="822785"/>
          </a:xfrm>
          <a:prstGeom prst="rect">
            <a:avLst/>
          </a:prstGeom>
        </p:spPr>
      </p:pic>
      <p:pic>
        <p:nvPicPr>
          <p:cNvPr id="18" name="result1_02">
            <a:hlinkClick r:id="" action="ppaction://media"/>
            <a:extLst>
              <a:ext uri="{FF2B5EF4-FFF2-40B4-BE49-F238E27FC236}">
                <a16:creationId xmlns:a16="http://schemas.microsoft.com/office/drawing/2014/main" id="{F9869D8F-5BF0-4A6B-81BF-13D4A0882251}"/>
              </a:ext>
            </a:extLst>
          </p:cNvPr>
          <p:cNvPicPr>
            <a:picLocks noChangeAspect="1"/>
          </p:cNvPicPr>
          <p:nvPr>
            <a:audioFile r:link="rId6"/>
            <p:extLst>
              <p:ext uri="{DAA4B4D4-6D71-4841-9C94-3DE7FCFB9230}">
                <p14:media xmlns:p14="http://schemas.microsoft.com/office/powerpoint/2010/main" r:embed="rId5"/>
              </p:ext>
            </p:extLst>
          </p:nvPr>
        </p:nvPicPr>
        <p:blipFill>
          <a:blip r:embed="rId26"/>
          <a:stretch>
            <a:fillRect/>
          </a:stretch>
        </p:blipFill>
        <p:spPr>
          <a:xfrm>
            <a:off x="8782258" y="4698304"/>
            <a:ext cx="832303" cy="832303"/>
          </a:xfrm>
          <a:prstGeom prst="rect">
            <a:avLst/>
          </a:prstGeom>
        </p:spPr>
      </p:pic>
    </p:spTree>
    <p:extLst>
      <p:ext uri="{BB962C8B-B14F-4D97-AF65-F5344CB8AC3E}">
        <p14:creationId xmlns:p14="http://schemas.microsoft.com/office/powerpoint/2010/main" val="867885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6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146">
                <p:cTn id="15" fill="hold" display="0">
                  <p:stCondLst>
                    <p:cond delay="indefinite"/>
                  </p:stCondLst>
                  <p:endCondLst>
                    <p:cond evt="onStopAudio" delay="0">
                      <p:tgtEl>
                        <p:sldTgt/>
                      </p:tgtEl>
                    </p:cond>
                  </p:endCondLst>
                </p:cTn>
                <p:tgtEl>
                  <p:spTgt spid="3"/>
                </p:tgtEl>
              </p:cMediaNode>
            </p:audio>
            <p:audio>
              <p:cMediaNode vol="9146">
                <p:cTn id="16" fill="hold" display="0">
                  <p:stCondLst>
                    <p:cond delay="indefinite"/>
                  </p:stCondLst>
                  <p:endCondLst>
                    <p:cond evt="onStopAudio" delay="0">
                      <p:tgtEl>
                        <p:sldTgt/>
                      </p:tgtEl>
                    </p:cond>
                  </p:endCondLst>
                </p:cTn>
                <p:tgtEl>
                  <p:spTgt spid="5"/>
                </p:tgtEl>
              </p:cMediaNode>
            </p:audio>
            <p:audio>
              <p:cMediaNode vol="4268">
                <p:cTn id="17" fill="hold" display="0">
                  <p:stCondLst>
                    <p:cond delay="indefinite"/>
                  </p:stCondLst>
                  <p:endCondLst>
                    <p:cond evt="onStopAudio" delay="0">
                      <p:tgtEl>
                        <p:sldTgt/>
                      </p:tgtEl>
                    </p:cond>
                  </p:endCondLst>
                </p:cTn>
                <p:tgtEl>
                  <p:spTgt spid="6"/>
                </p:tgtEl>
              </p:cMediaNode>
            </p:audio>
            <p:audio>
              <p:cMediaNode vol="3049">
                <p:cTn id="18" fill="hold" display="0">
                  <p:stCondLst>
                    <p:cond delay="indefinite"/>
                  </p:stCondLst>
                  <p:endCondLst>
                    <p:cond evt="onStopAudio" delay="0">
                      <p:tgtEl>
                        <p:sldTgt/>
                      </p:tgtEl>
                    </p:cond>
                  </p:endCondLst>
                </p:cTn>
                <p:tgtEl>
                  <p:spTgt spid="7"/>
                </p:tgtEl>
              </p:cMediaNode>
            </p:audio>
            <p:audio>
              <p:cMediaNode vol="5488">
                <p:cTn id="19" fill="hold" display="0">
                  <p:stCondLst>
                    <p:cond delay="indefinite"/>
                  </p:stCondLst>
                  <p:endCondLst>
                    <p:cond evt="onStopAudio" delay="0">
                      <p:tgtEl>
                        <p:sldTgt/>
                      </p:tgtEl>
                    </p:cond>
                  </p:endCondLst>
                </p:cTn>
                <p:tgtEl>
                  <p:spTgt spid="8"/>
                </p:tgtEl>
              </p:cMediaNode>
            </p:audio>
            <p:audio>
              <p:cMediaNode vol="9146">
                <p:cTn id="20" fill="hold" display="0">
                  <p:stCondLst>
                    <p:cond delay="indefinite"/>
                  </p:stCondLst>
                  <p:endCondLst>
                    <p:cond evt="onStopAudio" delay="0">
                      <p:tgtEl>
                        <p:sldTgt/>
                      </p:tgtEl>
                    </p:cond>
                  </p:endCondLst>
                </p:cTn>
                <p:tgtEl>
                  <p:spTgt spid="9"/>
                </p:tgtEl>
              </p:cMediaNode>
            </p:audio>
            <p:audio>
              <p:cMediaNode vol="100000">
                <p:cTn id="21" fill="hold" display="0">
                  <p:stCondLst>
                    <p:cond delay="indefinite"/>
                  </p:stCondLst>
                  <p:endCondLst>
                    <p:cond evt="onStopAudio" delay="0">
                      <p:tgtEl>
                        <p:sldTgt/>
                      </p:tgtEl>
                    </p:cond>
                  </p:endCondLst>
                </p:cTn>
                <p:tgtEl>
                  <p:spTgt spid="10"/>
                </p:tgtEl>
              </p:cMediaNode>
            </p:audio>
            <p:audio>
              <p:cMediaNode vol="25000">
                <p:cTn id="22" fill="hold" display="0">
                  <p:stCondLst>
                    <p:cond delay="indefinite"/>
                  </p:stCondLst>
                  <p:endCondLst>
                    <p:cond evt="onStopAudio" delay="0">
                      <p:tgtEl>
                        <p:sldTgt/>
                      </p:tgtEl>
                    </p:cond>
                  </p:endCondLst>
                </p:cTn>
                <p:tgtEl>
                  <p:spTgt spid="11"/>
                </p:tgtEl>
              </p:cMediaNode>
            </p:audio>
            <p:audio>
              <p:cMediaNode vol="80488">
                <p:cTn id="23" fill="hold" display="0">
                  <p:stCondLst>
                    <p:cond delay="indefinite"/>
                  </p:stCondLst>
                  <p:endCondLst>
                    <p:cond evt="onStopAudio" delay="0">
                      <p:tgtEl>
                        <p:sldTgt/>
                      </p:tgtEl>
                    </p:cond>
                  </p:endCondLst>
                </p:cTn>
                <p:tgtEl>
                  <p:spTgt spid="12"/>
                </p:tgtEl>
              </p:cMediaNode>
            </p:audio>
            <p:audio>
              <p:cMediaNode vol="100000">
                <p:cTn id="24" fill="hold" display="0">
                  <p:stCondLst>
                    <p:cond delay="indefinite"/>
                  </p:stCondLst>
                  <p:endCondLst>
                    <p:cond evt="onStopAudio" delay="0">
                      <p:tgtEl>
                        <p:sldTgt/>
                      </p:tgtEl>
                    </p:cond>
                  </p:endCondLst>
                </p:cTn>
                <p:tgtEl>
                  <p:spTgt spid="15"/>
                </p:tgtEl>
              </p:cMediaNode>
            </p:audio>
            <p:audio>
              <p:cMediaNode vol="20732">
                <p:cTn id="25" fill="hold" display="0">
                  <p:stCondLst>
                    <p:cond delay="indefinite"/>
                  </p:stCondLst>
                  <p:endCondLst>
                    <p:cond evt="onStopAudio" delay="0">
                      <p:tgtEl>
                        <p:sldTgt/>
                      </p:tgtEl>
                    </p:cond>
                  </p:endCondLst>
                </p:cTn>
                <p:tgtEl>
                  <p:spTgt spid="16"/>
                </p:tgtEl>
              </p:cMediaNode>
            </p:audio>
            <p:audio>
              <p:cMediaNode vol="80000">
                <p:cTn id="26"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14ED-DD42-4A89-A528-B3419581C8AC}"/>
              </a:ext>
            </a:extLst>
          </p:cNvPr>
          <p:cNvSpPr>
            <a:spLocks noGrp="1"/>
          </p:cNvSpPr>
          <p:nvPr>
            <p:ph type="title"/>
          </p:nvPr>
        </p:nvSpPr>
        <p:spPr/>
        <p:txBody>
          <a:bodyPr/>
          <a:lstStyle/>
          <a:p>
            <a:r>
              <a:rPr lang="en-US" dirty="0"/>
              <a:t>Discussion </a:t>
            </a:r>
          </a:p>
        </p:txBody>
      </p:sp>
      <p:graphicFrame>
        <p:nvGraphicFramePr>
          <p:cNvPr id="4" name="Table 3">
            <a:extLst>
              <a:ext uri="{FF2B5EF4-FFF2-40B4-BE49-F238E27FC236}">
                <a16:creationId xmlns:a16="http://schemas.microsoft.com/office/drawing/2014/main" id="{424ACE43-A367-4635-879A-6A72AFA566D5}"/>
              </a:ext>
            </a:extLst>
          </p:cNvPr>
          <p:cNvGraphicFramePr>
            <a:graphicFrameLocks noGrp="1"/>
          </p:cNvGraphicFramePr>
          <p:nvPr>
            <p:extLst>
              <p:ext uri="{D42A27DB-BD31-4B8C-83A1-F6EECF244321}">
                <p14:modId xmlns:p14="http://schemas.microsoft.com/office/powerpoint/2010/main" val="1722051431"/>
              </p:ext>
            </p:extLst>
          </p:nvPr>
        </p:nvGraphicFramePr>
        <p:xfrm>
          <a:off x="2142614" y="1541206"/>
          <a:ext cx="7576572" cy="3671295"/>
        </p:xfrm>
        <a:graphic>
          <a:graphicData uri="http://schemas.openxmlformats.org/drawingml/2006/table">
            <a:tbl>
              <a:tblPr firstRow="1" bandRow="1">
                <a:tableStyleId>{5C22544A-7EE6-4342-B048-85BDC9FD1C3A}</a:tableStyleId>
              </a:tblPr>
              <a:tblGrid>
                <a:gridCol w="2525524">
                  <a:extLst>
                    <a:ext uri="{9D8B030D-6E8A-4147-A177-3AD203B41FA5}">
                      <a16:colId xmlns:a16="http://schemas.microsoft.com/office/drawing/2014/main" val="1182507507"/>
                    </a:ext>
                  </a:extLst>
                </a:gridCol>
                <a:gridCol w="2525524">
                  <a:extLst>
                    <a:ext uri="{9D8B030D-6E8A-4147-A177-3AD203B41FA5}">
                      <a16:colId xmlns:a16="http://schemas.microsoft.com/office/drawing/2014/main" val="1335863107"/>
                    </a:ext>
                  </a:extLst>
                </a:gridCol>
                <a:gridCol w="2525524">
                  <a:extLst>
                    <a:ext uri="{9D8B030D-6E8A-4147-A177-3AD203B41FA5}">
                      <a16:colId xmlns:a16="http://schemas.microsoft.com/office/drawing/2014/main" val="3733178367"/>
                    </a:ext>
                  </a:extLst>
                </a:gridCol>
              </a:tblGrid>
              <a:tr h="734259">
                <a:tc>
                  <a:txBody>
                    <a:bodyPr/>
                    <a:lstStyle/>
                    <a:p>
                      <a:pPr algn="ctr"/>
                      <a:r>
                        <a:rPr lang="en-US" sz="2400" dirty="0"/>
                        <a:t>Content weight</a:t>
                      </a:r>
                    </a:p>
                  </a:txBody>
                  <a:tcPr/>
                </a:tc>
                <a:tc>
                  <a:txBody>
                    <a:bodyPr/>
                    <a:lstStyle/>
                    <a:p>
                      <a:pPr algn="ctr"/>
                      <a:r>
                        <a:rPr lang="en-US" sz="2400" dirty="0"/>
                        <a:t>Style weight</a:t>
                      </a:r>
                    </a:p>
                  </a:txBody>
                  <a:tcPr/>
                </a:tc>
                <a:tc>
                  <a:txBody>
                    <a:bodyPr/>
                    <a:lstStyle/>
                    <a:p>
                      <a:pPr algn="ctr"/>
                      <a:r>
                        <a:rPr lang="en-US" sz="2400" dirty="0"/>
                        <a:t>Output</a:t>
                      </a:r>
                    </a:p>
                  </a:txBody>
                  <a:tcPr/>
                </a:tc>
                <a:extLst>
                  <a:ext uri="{0D108BD9-81ED-4DB2-BD59-A6C34878D82A}">
                    <a16:rowId xmlns:a16="http://schemas.microsoft.com/office/drawing/2014/main" val="1846934758"/>
                  </a:ext>
                </a:extLst>
              </a:tr>
              <a:tr h="734259">
                <a:tc>
                  <a:txBody>
                    <a:bodyPr/>
                    <a:lstStyle/>
                    <a:p>
                      <a:pPr algn="ctr"/>
                      <a:r>
                        <a:rPr lang="en-US" sz="2800" dirty="0"/>
                        <a:t>1.0</a:t>
                      </a:r>
                    </a:p>
                  </a:txBody>
                  <a:tcPr/>
                </a:tc>
                <a:tc>
                  <a:txBody>
                    <a:bodyPr/>
                    <a:lstStyle/>
                    <a:p>
                      <a:pPr algn="ctr"/>
                      <a:r>
                        <a:rPr lang="en-US" sz="2800" dirty="0"/>
                        <a:t>20.0</a:t>
                      </a:r>
                    </a:p>
                  </a:txBody>
                  <a:tcPr/>
                </a:tc>
                <a:tc>
                  <a:txBody>
                    <a:bodyPr/>
                    <a:lstStyle/>
                    <a:p>
                      <a:endParaRPr lang="en-US" dirty="0"/>
                    </a:p>
                  </a:txBody>
                  <a:tcPr/>
                </a:tc>
                <a:extLst>
                  <a:ext uri="{0D108BD9-81ED-4DB2-BD59-A6C34878D82A}">
                    <a16:rowId xmlns:a16="http://schemas.microsoft.com/office/drawing/2014/main" val="292493291"/>
                  </a:ext>
                </a:extLst>
              </a:tr>
              <a:tr h="734259">
                <a:tc>
                  <a:txBody>
                    <a:bodyPr/>
                    <a:lstStyle/>
                    <a:p>
                      <a:pPr algn="ctr"/>
                      <a:r>
                        <a:rPr lang="en-US" sz="2800" dirty="0"/>
                        <a:t>1.5</a:t>
                      </a:r>
                    </a:p>
                  </a:txBody>
                  <a:tcPr/>
                </a:tc>
                <a:tc>
                  <a:txBody>
                    <a:bodyPr/>
                    <a:lstStyle/>
                    <a:p>
                      <a:pPr algn="ctr"/>
                      <a:r>
                        <a:rPr lang="en-US" sz="2800" dirty="0"/>
                        <a:t>10.0</a:t>
                      </a:r>
                    </a:p>
                  </a:txBody>
                  <a:tcPr/>
                </a:tc>
                <a:tc>
                  <a:txBody>
                    <a:bodyPr/>
                    <a:lstStyle/>
                    <a:p>
                      <a:endParaRPr lang="en-US" dirty="0"/>
                    </a:p>
                  </a:txBody>
                  <a:tcPr/>
                </a:tc>
                <a:extLst>
                  <a:ext uri="{0D108BD9-81ED-4DB2-BD59-A6C34878D82A}">
                    <a16:rowId xmlns:a16="http://schemas.microsoft.com/office/drawing/2014/main" val="4244408331"/>
                  </a:ext>
                </a:extLst>
              </a:tr>
              <a:tr h="734259">
                <a:tc>
                  <a:txBody>
                    <a:bodyPr/>
                    <a:lstStyle/>
                    <a:p>
                      <a:pPr algn="ctr"/>
                      <a:r>
                        <a:rPr lang="en-US" sz="2800" dirty="0"/>
                        <a:t>1.0</a:t>
                      </a:r>
                    </a:p>
                  </a:txBody>
                  <a:tcPr/>
                </a:tc>
                <a:tc>
                  <a:txBody>
                    <a:bodyPr/>
                    <a:lstStyle/>
                    <a:p>
                      <a:pPr algn="ctr"/>
                      <a:r>
                        <a:rPr lang="en-US" sz="2800" dirty="0"/>
                        <a:t>1.0</a:t>
                      </a:r>
                    </a:p>
                  </a:txBody>
                  <a:tcPr/>
                </a:tc>
                <a:tc>
                  <a:txBody>
                    <a:bodyPr/>
                    <a:lstStyle/>
                    <a:p>
                      <a:endParaRPr lang="en-US"/>
                    </a:p>
                  </a:txBody>
                  <a:tcPr/>
                </a:tc>
                <a:extLst>
                  <a:ext uri="{0D108BD9-81ED-4DB2-BD59-A6C34878D82A}">
                    <a16:rowId xmlns:a16="http://schemas.microsoft.com/office/drawing/2014/main" val="2145922663"/>
                  </a:ext>
                </a:extLst>
              </a:tr>
              <a:tr h="734259">
                <a:tc>
                  <a:txBody>
                    <a:bodyPr/>
                    <a:lstStyle/>
                    <a:p>
                      <a:pPr algn="ctr"/>
                      <a:r>
                        <a:rPr lang="en-US" sz="2800" dirty="0"/>
                        <a:t>10.0</a:t>
                      </a:r>
                    </a:p>
                  </a:txBody>
                  <a:tcPr/>
                </a:tc>
                <a:tc>
                  <a:txBody>
                    <a:bodyPr/>
                    <a:lstStyle/>
                    <a:p>
                      <a:pPr algn="ctr"/>
                      <a:r>
                        <a:rPr lang="en-US" sz="2800" dirty="0"/>
                        <a:t>5.0</a:t>
                      </a:r>
                    </a:p>
                  </a:txBody>
                  <a:tcPr/>
                </a:tc>
                <a:tc>
                  <a:txBody>
                    <a:bodyPr/>
                    <a:lstStyle/>
                    <a:p>
                      <a:endParaRPr lang="en-US" dirty="0"/>
                    </a:p>
                  </a:txBody>
                  <a:tcPr/>
                </a:tc>
                <a:extLst>
                  <a:ext uri="{0D108BD9-81ED-4DB2-BD59-A6C34878D82A}">
                    <a16:rowId xmlns:a16="http://schemas.microsoft.com/office/drawing/2014/main" val="2415537414"/>
                  </a:ext>
                </a:extLst>
              </a:tr>
            </a:tbl>
          </a:graphicData>
        </a:graphic>
      </p:graphicFrame>
      <p:pic>
        <p:nvPicPr>
          <p:cNvPr id="5" name="1v20_01">
            <a:hlinkClick r:id="" action="ppaction://media"/>
            <a:extLst>
              <a:ext uri="{FF2B5EF4-FFF2-40B4-BE49-F238E27FC236}">
                <a16:creationId xmlns:a16="http://schemas.microsoft.com/office/drawing/2014/main" id="{6C47A75A-6394-4EA9-8F33-16502229AE9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34401" y="2303872"/>
            <a:ext cx="651387" cy="651387"/>
          </a:xfrm>
          <a:prstGeom prst="rect">
            <a:avLst/>
          </a:prstGeom>
        </p:spPr>
      </p:pic>
      <p:pic>
        <p:nvPicPr>
          <p:cNvPr id="6" name="god's plan beats_01">
            <a:hlinkClick r:id="" action="ppaction://media"/>
            <a:extLst>
              <a:ext uri="{FF2B5EF4-FFF2-40B4-BE49-F238E27FC236}">
                <a16:creationId xmlns:a16="http://schemas.microsoft.com/office/drawing/2014/main" id="{AE5DD31C-F13D-4D6D-AA2C-11BB360E993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134401" y="3103306"/>
            <a:ext cx="651387" cy="651387"/>
          </a:xfrm>
          <a:prstGeom prst="rect">
            <a:avLst/>
          </a:prstGeom>
        </p:spPr>
      </p:pic>
      <p:pic>
        <p:nvPicPr>
          <p:cNvPr id="7" name="1v1_01">
            <a:hlinkClick r:id="" action="ppaction://media"/>
            <a:extLst>
              <a:ext uri="{FF2B5EF4-FFF2-40B4-BE49-F238E27FC236}">
                <a16:creationId xmlns:a16="http://schemas.microsoft.com/office/drawing/2014/main" id="{5BC982DB-923B-430F-AC37-65F1357842B4}"/>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134401" y="3805748"/>
            <a:ext cx="651387" cy="651387"/>
          </a:xfrm>
          <a:prstGeom prst="rect">
            <a:avLst/>
          </a:prstGeom>
        </p:spPr>
      </p:pic>
      <p:sp>
        <p:nvSpPr>
          <p:cNvPr id="8" name="Right Triangle 7">
            <a:extLst>
              <a:ext uri="{FF2B5EF4-FFF2-40B4-BE49-F238E27FC236}">
                <a16:creationId xmlns:a16="http://schemas.microsoft.com/office/drawing/2014/main" id="{1D3DE7DE-6181-45FB-B4BE-62DA91EB8751}"/>
              </a:ext>
            </a:extLst>
          </p:cNvPr>
          <p:cNvSpPr/>
          <p:nvPr/>
        </p:nvSpPr>
        <p:spPr>
          <a:xfrm>
            <a:off x="2326148" y="2442086"/>
            <a:ext cx="501445" cy="262521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2C92F89A-FD90-48FC-B310-A98542910DAC}"/>
              </a:ext>
            </a:extLst>
          </p:cNvPr>
          <p:cNvSpPr/>
          <p:nvPr/>
        </p:nvSpPr>
        <p:spPr>
          <a:xfrm rot="10800000" flipH="1">
            <a:off x="4800600" y="2389239"/>
            <a:ext cx="501445" cy="262521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10v5_01">
            <a:hlinkClick r:id="" action="ppaction://media"/>
            <a:extLst>
              <a:ext uri="{FF2B5EF4-FFF2-40B4-BE49-F238E27FC236}">
                <a16:creationId xmlns:a16="http://schemas.microsoft.com/office/drawing/2014/main" id="{293201FC-5C7B-4929-B84E-F979BEFBF57B}"/>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8134401" y="4561114"/>
            <a:ext cx="651387" cy="651387"/>
          </a:xfrm>
          <a:prstGeom prst="rect">
            <a:avLst/>
          </a:prstGeom>
        </p:spPr>
      </p:pic>
      <p:sp>
        <p:nvSpPr>
          <p:cNvPr id="12" name="TextBox 11">
            <a:extLst>
              <a:ext uri="{FF2B5EF4-FFF2-40B4-BE49-F238E27FC236}">
                <a16:creationId xmlns:a16="http://schemas.microsoft.com/office/drawing/2014/main" id="{ABC3643A-D36C-40B1-A5B7-3B74E6F39C64}"/>
              </a:ext>
            </a:extLst>
          </p:cNvPr>
          <p:cNvSpPr txBox="1"/>
          <p:nvPr/>
        </p:nvSpPr>
        <p:spPr>
          <a:xfrm>
            <a:off x="2032818" y="3428999"/>
            <a:ext cx="1088104" cy="707886"/>
          </a:xfrm>
          <a:prstGeom prst="rect">
            <a:avLst/>
          </a:prstGeom>
          <a:noFill/>
        </p:spPr>
        <p:txBody>
          <a:bodyPr wrap="square" rtlCol="0">
            <a:spAutoFit/>
          </a:bodyPr>
          <a:lstStyle/>
          <a:p>
            <a:r>
              <a:rPr lang="en-US" sz="2000" b="1" dirty="0"/>
              <a:t>More </a:t>
            </a:r>
          </a:p>
          <a:p>
            <a:r>
              <a:rPr lang="en-US" sz="2000" b="1" dirty="0"/>
              <a:t>content</a:t>
            </a:r>
          </a:p>
        </p:txBody>
      </p:sp>
      <p:sp>
        <p:nvSpPr>
          <p:cNvPr id="13" name="TextBox 12">
            <a:extLst>
              <a:ext uri="{FF2B5EF4-FFF2-40B4-BE49-F238E27FC236}">
                <a16:creationId xmlns:a16="http://schemas.microsoft.com/office/drawing/2014/main" id="{8F08F270-198B-4DFA-A974-60C52836A5D0}"/>
              </a:ext>
            </a:extLst>
          </p:cNvPr>
          <p:cNvSpPr txBox="1"/>
          <p:nvPr/>
        </p:nvSpPr>
        <p:spPr>
          <a:xfrm>
            <a:off x="4571845" y="3400749"/>
            <a:ext cx="958800" cy="707886"/>
          </a:xfrm>
          <a:prstGeom prst="rect">
            <a:avLst/>
          </a:prstGeom>
          <a:noFill/>
        </p:spPr>
        <p:txBody>
          <a:bodyPr wrap="square" rtlCol="0">
            <a:spAutoFit/>
          </a:bodyPr>
          <a:lstStyle/>
          <a:p>
            <a:r>
              <a:rPr lang="en-US" sz="2000" b="1" dirty="0"/>
              <a:t>Less Style</a:t>
            </a:r>
          </a:p>
        </p:txBody>
      </p:sp>
      <p:sp>
        <p:nvSpPr>
          <p:cNvPr id="14" name="TextBox 13">
            <a:extLst>
              <a:ext uri="{FF2B5EF4-FFF2-40B4-BE49-F238E27FC236}">
                <a16:creationId xmlns:a16="http://schemas.microsoft.com/office/drawing/2014/main" id="{6D6633F5-0E4E-44A7-BD21-941D130A81CB}"/>
              </a:ext>
            </a:extLst>
          </p:cNvPr>
          <p:cNvSpPr txBox="1"/>
          <p:nvPr/>
        </p:nvSpPr>
        <p:spPr>
          <a:xfrm>
            <a:off x="10345994" y="5906729"/>
            <a:ext cx="1342103" cy="400110"/>
          </a:xfrm>
          <a:prstGeom prst="rect">
            <a:avLst/>
          </a:prstGeom>
          <a:noFill/>
        </p:spPr>
        <p:txBody>
          <a:bodyPr wrap="square" rtlCol="0">
            <a:spAutoFit/>
          </a:bodyPr>
          <a:lstStyle/>
          <a:p>
            <a:r>
              <a:rPr lang="en-US" sz="2000" dirty="0">
                <a:hlinkClick r:id="rId12" action="ppaction://hlinksldjump"/>
              </a:rPr>
              <a:t>next</a:t>
            </a:r>
            <a:endParaRPr lang="en-US" sz="2000" dirty="0"/>
          </a:p>
        </p:txBody>
      </p:sp>
    </p:spTree>
    <p:extLst>
      <p:ext uri="{BB962C8B-B14F-4D97-AF65-F5344CB8AC3E}">
        <p14:creationId xmlns:p14="http://schemas.microsoft.com/office/powerpoint/2010/main" val="3975152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59"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61"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9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976">
                <p:cTn id="19" fill="hold" display="0">
                  <p:stCondLst>
                    <p:cond delay="indefinite"/>
                  </p:stCondLst>
                  <p:endCondLst>
                    <p:cond evt="onStopAudio" delay="0">
                      <p:tgtEl>
                        <p:sldTgt/>
                      </p:tgtEl>
                    </p:cond>
                  </p:endCondLst>
                </p:cTn>
                <p:tgtEl>
                  <p:spTgt spid="5"/>
                </p:tgtEl>
              </p:cMediaNode>
            </p:audio>
            <p:audio>
              <p:cMediaNode vol="100000">
                <p:cTn id="20" fill="hold" display="0">
                  <p:stCondLst>
                    <p:cond delay="indefinite"/>
                  </p:stCondLst>
                  <p:endCondLst>
                    <p:cond evt="onStopAudio" delay="0">
                      <p:tgtEl>
                        <p:sldTgt/>
                      </p:tgtEl>
                    </p:cond>
                  </p:endCondLst>
                </p:cTn>
                <p:tgtEl>
                  <p:spTgt spid="6"/>
                </p:tgtEl>
              </p:cMediaNode>
            </p:audio>
            <p:audio>
              <p:cMediaNode vol="39024">
                <p:cTn id="21" fill="hold" display="0">
                  <p:stCondLst>
                    <p:cond delay="indefinite"/>
                  </p:stCondLst>
                  <p:endCondLst>
                    <p:cond evt="onStopAudio" delay="0">
                      <p:tgtEl>
                        <p:sldTgt/>
                      </p:tgtEl>
                    </p:cond>
                  </p:endCondLst>
                </p:cTn>
                <p:tgtEl>
                  <p:spTgt spid="7"/>
                </p:tgtEl>
              </p:cMediaNode>
            </p:audio>
            <p:audio>
              <p:cMediaNode vol="41463">
                <p:cTn id="22"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Freeform: Shape 6">
            <a:extLst>
              <a:ext uri="{FF2B5EF4-FFF2-40B4-BE49-F238E27FC236}">
                <a16:creationId xmlns:a16="http://schemas.microsoft.com/office/drawing/2014/main" id="{66B332A4-D438-4773-A77F-5ED49A448D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8">
            <a:extLst>
              <a:ext uri="{FF2B5EF4-FFF2-40B4-BE49-F238E27FC236}">
                <a16:creationId xmlns:a16="http://schemas.microsoft.com/office/drawing/2014/main" id="{DF9AD32D-FF05-44F4-BD4D-9CEE89B71E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9F736F-7619-4276-9E04-06851FBA2B8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Thanks :)</a:t>
            </a:r>
          </a:p>
        </p:txBody>
      </p:sp>
    </p:spTree>
    <p:extLst>
      <p:ext uri="{BB962C8B-B14F-4D97-AF65-F5344CB8AC3E}">
        <p14:creationId xmlns:p14="http://schemas.microsoft.com/office/powerpoint/2010/main" val="34070238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693" y="3456833"/>
            <a:ext cx="3915189" cy="2916816"/>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22104"/>
            <a:ext cx="3114805" cy="2336104"/>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81810">
            <a:off x="1895518" y="3599948"/>
            <a:ext cx="3226255" cy="2148686"/>
          </a:xfrm>
          <a:prstGeom prst="rect">
            <a:avLst/>
          </a:prstGeom>
        </p:spPr>
      </p:pic>
      <p:sp>
        <p:nvSpPr>
          <p:cNvPr id="2" name="標題 1"/>
          <p:cNvSpPr>
            <a:spLocks noGrp="1"/>
          </p:cNvSpPr>
          <p:nvPr>
            <p:ph type="title"/>
          </p:nvPr>
        </p:nvSpPr>
        <p:spPr>
          <a:xfrm>
            <a:off x="690497" y="335539"/>
            <a:ext cx="10811005" cy="1325563"/>
          </a:xfrm>
        </p:spPr>
        <p:txBody>
          <a:bodyPr>
            <a:noAutofit/>
          </a:bodyPr>
          <a:lstStyle/>
          <a:p>
            <a:pPr>
              <a:lnSpc>
                <a:spcPct val="100000"/>
              </a:lnSpc>
            </a:pPr>
            <a:r>
              <a:rPr lang="en-US" altLang="zh-TW" sz="3600" b="1" dirty="0"/>
              <a:t>Problem &amp; motivation</a:t>
            </a:r>
            <a:endParaRPr lang="zh-TW" altLang="en-US" sz="3600" b="1" dirty="0"/>
          </a:p>
        </p:txBody>
      </p:sp>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909" y="2965869"/>
            <a:ext cx="4115341" cy="3898744"/>
          </a:xfrm>
          <a:prstGeom prst="rect">
            <a:avLst/>
          </a:prstGeom>
        </p:spPr>
      </p:pic>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495" y="3795568"/>
            <a:ext cx="3519198" cy="2524438"/>
          </a:xfrm>
          <a:prstGeom prst="rect">
            <a:avLst/>
          </a:prstGeom>
        </p:spPr>
      </p:pic>
      <p:sp>
        <p:nvSpPr>
          <p:cNvPr id="5" name="文字方塊 4"/>
          <p:cNvSpPr txBox="1"/>
          <p:nvPr/>
        </p:nvSpPr>
        <p:spPr>
          <a:xfrm>
            <a:off x="662835" y="2033981"/>
            <a:ext cx="9969672" cy="954107"/>
          </a:xfrm>
          <a:prstGeom prst="rect">
            <a:avLst/>
          </a:prstGeom>
          <a:noFill/>
        </p:spPr>
        <p:txBody>
          <a:bodyPr wrap="square" rtlCol="0">
            <a:spAutoFit/>
          </a:bodyPr>
          <a:lstStyle/>
          <a:p>
            <a:r>
              <a:rPr lang="en-US" altLang="zh-TW" sz="2800" i="1" dirty="0"/>
              <a:t>Existent song remixing is </a:t>
            </a:r>
            <a:r>
              <a:rPr lang="en-US" altLang="zh-TW" sz="2800" i="1" dirty="0">
                <a:solidFill>
                  <a:srgbClr val="FF0000"/>
                </a:solidFill>
              </a:rPr>
              <a:t>highly professional </a:t>
            </a:r>
            <a:r>
              <a:rPr lang="en-US" altLang="zh-TW" sz="2800" i="1" dirty="0"/>
              <a:t>and </a:t>
            </a:r>
            <a:r>
              <a:rPr lang="en-US" altLang="zh-TW" sz="2800" i="1" dirty="0">
                <a:solidFill>
                  <a:srgbClr val="FF0000"/>
                </a:solidFill>
              </a:rPr>
              <a:t>time-consuming</a:t>
            </a:r>
          </a:p>
          <a:p>
            <a:r>
              <a:rPr lang="en-US" altLang="zh-TW" sz="2800" i="1" dirty="0"/>
              <a:t>Software: Requires that the user has music background </a:t>
            </a:r>
            <a:endParaRPr lang="zh-TW" altLang="en-US" sz="2800" i="1" dirty="0"/>
          </a:p>
        </p:txBody>
      </p:sp>
      <p:pic>
        <p:nvPicPr>
          <p:cNvPr id="17" name="圖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007" y="3733846"/>
            <a:ext cx="3892606" cy="2457208"/>
          </a:xfrm>
          <a:prstGeom prst="rect">
            <a:avLst/>
          </a:prstGeom>
        </p:spPr>
      </p:pic>
    </p:spTree>
    <p:extLst>
      <p:ext uri="{BB962C8B-B14F-4D97-AF65-F5344CB8AC3E}">
        <p14:creationId xmlns:p14="http://schemas.microsoft.com/office/powerpoint/2010/main" val="18790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xit" presetSubtype="0" fill="hold" nodeType="clickEffect">
                                  <p:stCondLst>
                                    <p:cond delay="0"/>
                                  </p:stCondLst>
                                  <p:childTnLst>
                                    <p:animEffect transition="out" filter="fade">
                                      <p:cBhvr>
                                        <p:cTn id="27" dur="500"/>
                                        <p:tgtEl>
                                          <p:spTgt spid="14"/>
                                        </p:tgtEl>
                                      </p:cBhvr>
                                    </p:animEffect>
                                    <p:anim calcmode="lin" valueType="num">
                                      <p:cBhvr>
                                        <p:cTn id="28" dur="500"/>
                                        <p:tgtEl>
                                          <p:spTgt spid="14"/>
                                        </p:tgtEl>
                                        <p:attrNameLst>
                                          <p:attrName>style.rotation</p:attrName>
                                        </p:attrNameLst>
                                      </p:cBhvr>
                                      <p:tavLst>
                                        <p:tav tm="0">
                                          <p:val>
                                            <p:fltVal val="0"/>
                                          </p:val>
                                        </p:tav>
                                        <p:tav tm="100000">
                                          <p:val>
                                            <p:fltVal val="720"/>
                                          </p:val>
                                        </p:tav>
                                      </p:tavLst>
                                    </p:anim>
                                    <p:anim calcmode="lin" valueType="num">
                                      <p:cBhvr>
                                        <p:cTn id="29" dur="500"/>
                                        <p:tgtEl>
                                          <p:spTgt spid="14"/>
                                        </p:tgtEl>
                                        <p:attrNameLst>
                                          <p:attrName>ppt_h</p:attrName>
                                        </p:attrNameLst>
                                      </p:cBhvr>
                                      <p:tavLst>
                                        <p:tav tm="0">
                                          <p:val>
                                            <p:strVal val="ppt_h"/>
                                          </p:val>
                                        </p:tav>
                                        <p:tav tm="100000">
                                          <p:val>
                                            <p:fltVal val="0"/>
                                          </p:val>
                                        </p:tav>
                                      </p:tavLst>
                                    </p:anim>
                                    <p:anim calcmode="lin" valueType="num">
                                      <p:cBhvr>
                                        <p:cTn id="30" dur="500"/>
                                        <p:tgtEl>
                                          <p:spTgt spid="14"/>
                                        </p:tgtEl>
                                        <p:attrNameLst>
                                          <p:attrName>ppt_w</p:attrName>
                                        </p:attrNameLst>
                                      </p:cBhvr>
                                      <p:tavLst>
                                        <p:tav tm="0">
                                          <p:val>
                                            <p:strVal val="ppt_w"/>
                                          </p:val>
                                        </p:tav>
                                        <p:tav tm="100000">
                                          <p:val>
                                            <p:fltVal val="0"/>
                                          </p:val>
                                        </p:tav>
                                      </p:tavLst>
                                    </p:anim>
                                    <p:set>
                                      <p:cBhvr>
                                        <p:cTn id="31" dur="1" fill="hold">
                                          <p:stCondLst>
                                            <p:cond delay="499"/>
                                          </p:stCondLst>
                                        </p:cTn>
                                        <p:tgtEl>
                                          <p:spTgt spid="14"/>
                                        </p:tgtEl>
                                        <p:attrNameLst>
                                          <p:attrName>style.visibility</p:attrName>
                                        </p:attrNameLst>
                                      </p:cBhvr>
                                      <p:to>
                                        <p:strVal val="hidden"/>
                                      </p:to>
                                    </p:set>
                                  </p:childTnLst>
                                </p:cTn>
                              </p:par>
                              <p:par>
                                <p:cTn id="32" presetID="35" presetClass="exit" presetSubtype="0" fill="hold" nodeType="withEffect">
                                  <p:stCondLst>
                                    <p:cond delay="0"/>
                                  </p:stCondLst>
                                  <p:childTnLst>
                                    <p:animEffect transition="out" filter="fade">
                                      <p:cBhvr>
                                        <p:cTn id="33" dur="500"/>
                                        <p:tgtEl>
                                          <p:spTgt spid="16"/>
                                        </p:tgtEl>
                                      </p:cBhvr>
                                    </p:animEffect>
                                    <p:anim calcmode="lin" valueType="num">
                                      <p:cBhvr>
                                        <p:cTn id="34" dur="500"/>
                                        <p:tgtEl>
                                          <p:spTgt spid="16"/>
                                        </p:tgtEl>
                                        <p:attrNameLst>
                                          <p:attrName>style.rotation</p:attrName>
                                        </p:attrNameLst>
                                      </p:cBhvr>
                                      <p:tavLst>
                                        <p:tav tm="0">
                                          <p:val>
                                            <p:fltVal val="0"/>
                                          </p:val>
                                        </p:tav>
                                        <p:tav tm="100000">
                                          <p:val>
                                            <p:fltVal val="720"/>
                                          </p:val>
                                        </p:tav>
                                      </p:tavLst>
                                    </p:anim>
                                    <p:anim calcmode="lin" valueType="num">
                                      <p:cBhvr>
                                        <p:cTn id="35" dur="500"/>
                                        <p:tgtEl>
                                          <p:spTgt spid="16"/>
                                        </p:tgtEl>
                                        <p:attrNameLst>
                                          <p:attrName>ppt_h</p:attrName>
                                        </p:attrNameLst>
                                      </p:cBhvr>
                                      <p:tavLst>
                                        <p:tav tm="0">
                                          <p:val>
                                            <p:strVal val="ppt_h"/>
                                          </p:val>
                                        </p:tav>
                                        <p:tav tm="100000">
                                          <p:val>
                                            <p:fltVal val="0"/>
                                          </p:val>
                                        </p:tav>
                                      </p:tavLst>
                                    </p:anim>
                                    <p:anim calcmode="lin" valueType="num">
                                      <p:cBhvr>
                                        <p:cTn id="36" dur="500"/>
                                        <p:tgtEl>
                                          <p:spTgt spid="16"/>
                                        </p:tgtEl>
                                        <p:attrNameLst>
                                          <p:attrName>ppt_w</p:attrName>
                                        </p:attrNameLst>
                                      </p:cBhvr>
                                      <p:tavLst>
                                        <p:tav tm="0">
                                          <p:val>
                                            <p:strVal val="ppt_w"/>
                                          </p:val>
                                        </p:tav>
                                        <p:tav tm="100000">
                                          <p:val>
                                            <p:fltVal val="0"/>
                                          </p:val>
                                        </p:tav>
                                      </p:tavLst>
                                    </p:anim>
                                    <p:set>
                                      <p:cBhvr>
                                        <p:cTn id="37" dur="1" fill="hold">
                                          <p:stCondLst>
                                            <p:cond delay="499"/>
                                          </p:stCondLst>
                                        </p:cTn>
                                        <p:tgtEl>
                                          <p:spTgt spid="16"/>
                                        </p:tgtEl>
                                        <p:attrNameLst>
                                          <p:attrName>style.visibility</p:attrName>
                                        </p:attrNameLst>
                                      </p:cBhvr>
                                      <p:to>
                                        <p:strVal val="hidden"/>
                                      </p:to>
                                    </p:set>
                                  </p:childTnLst>
                                </p:cTn>
                              </p:par>
                              <p:par>
                                <p:cTn id="38" presetID="35" presetClass="exit" presetSubtype="0" fill="hold"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style.rotation</p:attrName>
                                        </p:attrNameLst>
                                      </p:cBhvr>
                                      <p:tavLst>
                                        <p:tav tm="0">
                                          <p:val>
                                            <p:fltVal val="0"/>
                                          </p:val>
                                        </p:tav>
                                        <p:tav tm="100000">
                                          <p:val>
                                            <p:fltVal val="720"/>
                                          </p:val>
                                        </p:tav>
                                      </p:tavLst>
                                    </p:anim>
                                    <p:anim calcmode="lin" valueType="num">
                                      <p:cBhvr>
                                        <p:cTn id="41" dur="500"/>
                                        <p:tgtEl>
                                          <p:spTgt spid="17"/>
                                        </p:tgtEl>
                                        <p:attrNameLst>
                                          <p:attrName>ppt_h</p:attrName>
                                        </p:attrNameLst>
                                      </p:cBhvr>
                                      <p:tavLst>
                                        <p:tav tm="0">
                                          <p:val>
                                            <p:strVal val="ppt_h"/>
                                          </p:val>
                                        </p:tav>
                                        <p:tav tm="100000">
                                          <p:val>
                                            <p:fltVal val="0"/>
                                          </p:val>
                                        </p:tav>
                                      </p:tavLst>
                                    </p:anim>
                                    <p:anim calcmode="lin" valueType="num">
                                      <p:cBhvr>
                                        <p:cTn id="42" dur="500"/>
                                        <p:tgtEl>
                                          <p:spTgt spid="17"/>
                                        </p:tgtEl>
                                        <p:attrNameLst>
                                          <p:attrName>ppt_w</p:attrName>
                                        </p:attrNameLst>
                                      </p:cBhvr>
                                      <p:tavLst>
                                        <p:tav tm="0">
                                          <p:val>
                                            <p:strVal val="ppt_w"/>
                                          </p:val>
                                        </p:tav>
                                        <p:tav tm="100000">
                                          <p:val>
                                            <p:fltVal val="0"/>
                                          </p:val>
                                        </p:tav>
                                      </p:tavLst>
                                    </p:anim>
                                    <p:set>
                                      <p:cBhvr>
                                        <p:cTn id="43" dur="1" fill="hold">
                                          <p:stCondLst>
                                            <p:cond delay="499"/>
                                          </p:stCondLst>
                                        </p:cTn>
                                        <p:tgtEl>
                                          <p:spTgt spid="17"/>
                                        </p:tgtEl>
                                        <p:attrNameLst>
                                          <p:attrName>style.visibility</p:attrName>
                                        </p:attrNameLst>
                                      </p:cBhvr>
                                      <p:to>
                                        <p:strVal val="hidden"/>
                                      </p:to>
                                    </p:set>
                                  </p:childTnLst>
                                </p:cTn>
                              </p:par>
                            </p:childTnLst>
                          </p:cTn>
                        </p:par>
                        <p:par>
                          <p:cTn id="44" fill="hold">
                            <p:stCondLst>
                              <p:cond delay="500"/>
                            </p:stCondLst>
                            <p:childTnLst>
                              <p:par>
                                <p:cTn id="45" presetID="14" presetClass="entr" presetSubtype="1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childTnLst>
                          </p:cTn>
                        </p:par>
                        <p:par>
                          <p:cTn id="48" fill="hold">
                            <p:stCondLst>
                              <p:cond delay="1000"/>
                            </p:stCondLst>
                            <p:childTnLst>
                              <p:par>
                                <p:cTn id="49" presetID="14" presetClass="entr" presetSubtype="1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randombar(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500"/>
                                        <p:tgtEl>
                                          <p:spTgt spid="10"/>
                                        </p:tgtEl>
                                      </p:cBhvr>
                                    </p:animEffect>
                                    <p:anim calcmode="lin" valueType="num">
                                      <p:cBhvr>
                                        <p:cTn id="56" dur="500"/>
                                        <p:tgtEl>
                                          <p:spTgt spid="10"/>
                                        </p:tgtEl>
                                        <p:attrNameLst>
                                          <p:attrName>ppt_x</p:attrName>
                                        </p:attrNameLst>
                                      </p:cBhvr>
                                      <p:tavLst>
                                        <p:tav tm="0">
                                          <p:val>
                                            <p:strVal val="ppt_x"/>
                                          </p:val>
                                        </p:tav>
                                        <p:tav tm="100000">
                                          <p:val>
                                            <p:strVal val="ppt_x"/>
                                          </p:val>
                                        </p:tav>
                                      </p:tavLst>
                                    </p:anim>
                                    <p:anim calcmode="lin" valueType="num">
                                      <p:cBhvr>
                                        <p:cTn id="57" dur="500"/>
                                        <p:tgtEl>
                                          <p:spTgt spid="10"/>
                                        </p:tgtEl>
                                        <p:attrNameLst>
                                          <p:attrName>ppt_y</p:attrName>
                                        </p:attrNameLst>
                                      </p:cBhvr>
                                      <p:tavLst>
                                        <p:tav tm="0">
                                          <p:val>
                                            <p:strVal val="ppt_y"/>
                                          </p:val>
                                        </p:tav>
                                        <p:tav tm="100000">
                                          <p:val>
                                            <p:strVal val="ppt_y+.1"/>
                                          </p:val>
                                        </p:tav>
                                      </p:tavLst>
                                    </p:anim>
                                    <p:set>
                                      <p:cBhvr>
                                        <p:cTn id="58" dur="1" fill="hold">
                                          <p:stCondLst>
                                            <p:cond delay="499"/>
                                          </p:stCondLst>
                                        </p:cTn>
                                        <p:tgtEl>
                                          <p:spTgt spid="10"/>
                                        </p:tgtEl>
                                        <p:attrNameLst>
                                          <p:attrName>style.visibility</p:attrName>
                                        </p:attrNameLst>
                                      </p:cBhvr>
                                      <p:to>
                                        <p:strVal val="hidden"/>
                                      </p:to>
                                    </p:set>
                                  </p:childTnLst>
                                </p:cTn>
                              </p:par>
                              <p:par>
                                <p:cTn id="59" presetID="42" presetClass="exit" presetSubtype="0" fill="hold" nodeType="withEffect">
                                  <p:stCondLst>
                                    <p:cond delay="0"/>
                                  </p:stCondLst>
                                  <p:childTnLst>
                                    <p:animEffect transition="out" filter="fade">
                                      <p:cBhvr>
                                        <p:cTn id="60" dur="500"/>
                                        <p:tgtEl>
                                          <p:spTgt spid="7"/>
                                        </p:tgtEl>
                                      </p:cBhvr>
                                    </p:animEffect>
                                    <p:anim calcmode="lin" valueType="num">
                                      <p:cBhvr>
                                        <p:cTn id="61" dur="500"/>
                                        <p:tgtEl>
                                          <p:spTgt spid="7"/>
                                        </p:tgtEl>
                                        <p:attrNameLst>
                                          <p:attrName>ppt_x</p:attrName>
                                        </p:attrNameLst>
                                      </p:cBhvr>
                                      <p:tavLst>
                                        <p:tav tm="0">
                                          <p:val>
                                            <p:strVal val="ppt_x"/>
                                          </p:val>
                                        </p:tav>
                                        <p:tav tm="100000">
                                          <p:val>
                                            <p:strVal val="ppt_x"/>
                                          </p:val>
                                        </p:tav>
                                      </p:tavLst>
                                    </p:anim>
                                    <p:anim calcmode="lin" valueType="num">
                                      <p:cBhvr>
                                        <p:cTn id="62" dur="500"/>
                                        <p:tgtEl>
                                          <p:spTgt spid="7"/>
                                        </p:tgtEl>
                                        <p:attrNameLst>
                                          <p:attrName>ppt_y</p:attrName>
                                        </p:attrNameLst>
                                      </p:cBhvr>
                                      <p:tavLst>
                                        <p:tav tm="0">
                                          <p:val>
                                            <p:strVal val="ppt_y"/>
                                          </p:val>
                                        </p:tav>
                                        <p:tav tm="100000">
                                          <p:val>
                                            <p:strVal val="ppt_y+.1"/>
                                          </p:val>
                                        </p:tav>
                                      </p:tavLst>
                                    </p:anim>
                                    <p:set>
                                      <p:cBhvr>
                                        <p:cTn id="63" dur="1" fill="hold">
                                          <p:stCondLst>
                                            <p:cond delay="499"/>
                                          </p:stCondLst>
                                        </p:cTn>
                                        <p:tgtEl>
                                          <p:spTgt spid="7"/>
                                        </p:tgtEl>
                                        <p:attrNameLst>
                                          <p:attrName>style.visibility</p:attrName>
                                        </p:attrNameLst>
                                      </p:cBhvr>
                                      <p:to>
                                        <p:strVal val="hidden"/>
                                      </p:to>
                                    </p:set>
                                  </p:childTnLst>
                                </p:cTn>
                              </p:par>
                              <p:par>
                                <p:cTn id="64" presetID="21" presetClass="entr" presetSubtype="1"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8199-680E-433D-80EB-6B5F45917AC6}"/>
              </a:ext>
            </a:extLst>
          </p:cNvPr>
          <p:cNvSpPr>
            <a:spLocks noGrp="1"/>
          </p:cNvSpPr>
          <p:nvPr>
            <p:ph type="title"/>
          </p:nvPr>
        </p:nvSpPr>
        <p:spPr>
          <a:xfrm>
            <a:off x="838200" y="365125"/>
            <a:ext cx="10515600" cy="1325563"/>
          </a:xfrm>
        </p:spPr>
        <p:txBody>
          <a:bodyPr/>
          <a:lstStyle/>
          <a:p>
            <a:r>
              <a:rPr lang="en-US" sz="3600" b="1"/>
              <a:t>Literature review</a:t>
            </a:r>
            <a:endParaRPr lang="en-US" sz="3600" b="1" dirty="0"/>
          </a:p>
        </p:txBody>
      </p:sp>
      <p:sp>
        <p:nvSpPr>
          <p:cNvPr id="3" name="Content Placeholder 2">
            <a:extLst>
              <a:ext uri="{FF2B5EF4-FFF2-40B4-BE49-F238E27FC236}">
                <a16:creationId xmlns:a16="http://schemas.microsoft.com/office/drawing/2014/main" id="{810C727B-0F8A-4D9A-8AAB-3E48CE1EEB61}"/>
              </a:ext>
            </a:extLst>
          </p:cNvPr>
          <p:cNvSpPr>
            <a:spLocks noGrp="1"/>
          </p:cNvSpPr>
          <p:nvPr>
            <p:ph idx="1"/>
          </p:nvPr>
        </p:nvSpPr>
        <p:spPr>
          <a:xfrm>
            <a:off x="838200" y="1825625"/>
            <a:ext cx="10515600" cy="4351338"/>
          </a:xfrm>
        </p:spPr>
        <p:txBody>
          <a:bodyPr/>
          <a:lstStyle/>
          <a:p>
            <a:endParaRPr lang="en-US" dirty="0"/>
          </a:p>
        </p:txBody>
      </p:sp>
      <p:pic>
        <p:nvPicPr>
          <p:cNvPr id="4" name="Picture 3">
            <a:extLst>
              <a:ext uri="{FF2B5EF4-FFF2-40B4-BE49-F238E27FC236}">
                <a16:creationId xmlns:a16="http://schemas.microsoft.com/office/drawing/2014/main" id="{C509158F-022B-400A-BABA-73AE408BB669}"/>
              </a:ext>
            </a:extLst>
          </p:cNvPr>
          <p:cNvPicPr>
            <a:picLocks noChangeAspect="1"/>
          </p:cNvPicPr>
          <p:nvPr/>
        </p:nvPicPr>
        <p:blipFill>
          <a:blip r:embed="rId2"/>
          <a:stretch>
            <a:fillRect/>
          </a:stretch>
        </p:blipFill>
        <p:spPr>
          <a:xfrm>
            <a:off x="6486832" y="4613701"/>
            <a:ext cx="4233249" cy="1577058"/>
          </a:xfrm>
          <a:prstGeom prst="rect">
            <a:avLst/>
          </a:prstGeom>
        </p:spPr>
      </p:pic>
      <p:pic>
        <p:nvPicPr>
          <p:cNvPr id="6" name="Picture 5">
            <a:extLst>
              <a:ext uri="{FF2B5EF4-FFF2-40B4-BE49-F238E27FC236}">
                <a16:creationId xmlns:a16="http://schemas.microsoft.com/office/drawing/2014/main" id="{7A05CE05-25AE-4A79-8DD5-24CBAD820AC3}"/>
              </a:ext>
            </a:extLst>
          </p:cNvPr>
          <p:cNvPicPr>
            <a:picLocks noChangeAspect="1"/>
          </p:cNvPicPr>
          <p:nvPr/>
        </p:nvPicPr>
        <p:blipFill>
          <a:blip r:embed="rId3"/>
          <a:stretch>
            <a:fillRect/>
          </a:stretch>
        </p:blipFill>
        <p:spPr>
          <a:xfrm>
            <a:off x="838200" y="4877348"/>
            <a:ext cx="4233249" cy="1299615"/>
          </a:xfrm>
          <a:prstGeom prst="rect">
            <a:avLst/>
          </a:prstGeom>
        </p:spPr>
      </p:pic>
      <p:pic>
        <p:nvPicPr>
          <p:cNvPr id="7" name="Picture 6">
            <a:extLst>
              <a:ext uri="{FF2B5EF4-FFF2-40B4-BE49-F238E27FC236}">
                <a16:creationId xmlns:a16="http://schemas.microsoft.com/office/drawing/2014/main" id="{860E626E-2CC3-488A-B825-D0D248D36E49}"/>
              </a:ext>
            </a:extLst>
          </p:cNvPr>
          <p:cNvPicPr>
            <a:picLocks noChangeAspect="1"/>
          </p:cNvPicPr>
          <p:nvPr/>
        </p:nvPicPr>
        <p:blipFill>
          <a:blip r:embed="rId4"/>
          <a:stretch>
            <a:fillRect/>
          </a:stretch>
        </p:blipFill>
        <p:spPr>
          <a:xfrm>
            <a:off x="838200" y="1825626"/>
            <a:ext cx="4596581" cy="1286344"/>
          </a:xfrm>
          <a:prstGeom prst="rect">
            <a:avLst/>
          </a:prstGeom>
        </p:spPr>
      </p:pic>
      <p:sp>
        <p:nvSpPr>
          <p:cNvPr id="8" name="TextBox 7">
            <a:extLst>
              <a:ext uri="{FF2B5EF4-FFF2-40B4-BE49-F238E27FC236}">
                <a16:creationId xmlns:a16="http://schemas.microsoft.com/office/drawing/2014/main" id="{A7A7BD4B-F732-48E7-B688-8A89FCDDB83B}"/>
              </a:ext>
            </a:extLst>
          </p:cNvPr>
          <p:cNvSpPr txBox="1"/>
          <p:nvPr/>
        </p:nvSpPr>
        <p:spPr>
          <a:xfrm>
            <a:off x="6419235" y="1825624"/>
            <a:ext cx="5032888" cy="2246769"/>
          </a:xfrm>
          <a:prstGeom prst="rect">
            <a:avLst/>
          </a:prstGeom>
          <a:noFill/>
        </p:spPr>
        <p:txBody>
          <a:bodyPr wrap="square" rtlCol="0">
            <a:spAutoFit/>
          </a:bodyPr>
          <a:lstStyle/>
          <a:p>
            <a:r>
              <a:rPr lang="en-US" sz="2800" dirty="0"/>
              <a:t>Single layer music, for example, piano only. (2 layer LSTM) </a:t>
            </a:r>
          </a:p>
          <a:p>
            <a:endParaRPr lang="en-US" sz="2800" dirty="0"/>
          </a:p>
          <a:p>
            <a:r>
              <a:rPr lang="en-US" sz="2800" dirty="0"/>
              <a:t>Created first AI song</a:t>
            </a:r>
          </a:p>
          <a:p>
            <a:r>
              <a:rPr lang="en-US" sz="2800" dirty="0"/>
              <a:t>Still need professional musician</a:t>
            </a:r>
          </a:p>
        </p:txBody>
      </p:sp>
      <p:pic>
        <p:nvPicPr>
          <p:cNvPr id="9" name="Picture 8">
            <a:extLst>
              <a:ext uri="{FF2B5EF4-FFF2-40B4-BE49-F238E27FC236}">
                <a16:creationId xmlns:a16="http://schemas.microsoft.com/office/drawing/2014/main" id="{820D809B-F8C5-41E4-B9DC-6D08E308878F}"/>
              </a:ext>
            </a:extLst>
          </p:cNvPr>
          <p:cNvPicPr>
            <a:picLocks noChangeAspect="1"/>
          </p:cNvPicPr>
          <p:nvPr/>
        </p:nvPicPr>
        <p:blipFill>
          <a:blip r:embed="rId5"/>
          <a:stretch>
            <a:fillRect/>
          </a:stretch>
        </p:blipFill>
        <p:spPr>
          <a:xfrm>
            <a:off x="970936" y="3232099"/>
            <a:ext cx="4525838" cy="1381602"/>
          </a:xfrm>
          <a:prstGeom prst="rect">
            <a:avLst/>
          </a:prstGeom>
        </p:spPr>
      </p:pic>
    </p:spTree>
    <p:extLst>
      <p:ext uri="{BB962C8B-B14F-4D97-AF65-F5344CB8AC3E}">
        <p14:creationId xmlns:p14="http://schemas.microsoft.com/office/powerpoint/2010/main" val="306754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686844" y="419176"/>
            <a:ext cx="11835008" cy="1323439"/>
          </a:xfrm>
          <a:prstGeom prst="rect">
            <a:avLst/>
          </a:prstGeom>
          <a:noFill/>
        </p:spPr>
        <p:txBody>
          <a:bodyPr wrap="square" rtlCol="0">
            <a:spAutoFit/>
          </a:bodyPr>
          <a:lstStyle/>
          <a:p>
            <a:r>
              <a:rPr lang="en-US" altLang="zh-TW" sz="4000" b="1" dirty="0">
                <a:latin typeface="+mj-lt"/>
              </a:rPr>
              <a:t>Style Transfer is a technique used to transfer a style of   one picture to another.</a:t>
            </a:r>
            <a:endParaRPr lang="zh-TW" altLang="en-US" sz="4000" b="1" dirty="0">
              <a:latin typeface="+mj-lt"/>
            </a:endParaRPr>
          </a:p>
        </p:txBody>
      </p:sp>
      <p:sp>
        <p:nvSpPr>
          <p:cNvPr id="8" name="文字方塊 7"/>
          <p:cNvSpPr txBox="1"/>
          <p:nvPr/>
        </p:nvSpPr>
        <p:spPr>
          <a:xfrm>
            <a:off x="2880987" y="2279737"/>
            <a:ext cx="6857999" cy="769441"/>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4400" b="1" dirty="0">
                <a:latin typeface="+mj-lt"/>
              </a:rPr>
              <a:t>Convolutional Neural Network</a:t>
            </a:r>
            <a:endParaRPr lang="zh-TW" altLang="en-US" sz="4400" b="1" dirty="0">
              <a:latin typeface="+mj-lt"/>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808" y="3488879"/>
            <a:ext cx="9144000" cy="2562225"/>
          </a:xfrm>
          <a:prstGeom prst="rect">
            <a:avLst/>
          </a:prstGeom>
        </p:spPr>
      </p:pic>
    </p:spTree>
    <p:extLst>
      <p:ext uri="{BB962C8B-B14F-4D97-AF65-F5344CB8AC3E}">
        <p14:creationId xmlns:p14="http://schemas.microsoft.com/office/powerpoint/2010/main" val="9061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CD22-D7DA-46FD-BD93-E3C56309BBB0}"/>
              </a:ext>
            </a:extLst>
          </p:cNvPr>
          <p:cNvSpPr>
            <a:spLocks noGrp="1"/>
          </p:cNvSpPr>
          <p:nvPr>
            <p:ph type="title"/>
          </p:nvPr>
        </p:nvSpPr>
        <p:spPr/>
        <p:txBody>
          <a:bodyPr/>
          <a:lstStyle/>
          <a:p>
            <a:r>
              <a:rPr lang="en-US" dirty="0"/>
              <a:t>Innovation</a:t>
            </a:r>
          </a:p>
        </p:txBody>
      </p:sp>
      <p:pic>
        <p:nvPicPr>
          <p:cNvPr id="5" name="Content Placeholder 4">
            <a:extLst>
              <a:ext uri="{FF2B5EF4-FFF2-40B4-BE49-F238E27FC236}">
                <a16:creationId xmlns:a16="http://schemas.microsoft.com/office/drawing/2014/main" id="{25D8A084-DCE7-4D00-8425-71BCEA83F0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52" t="7727" r="5898" b="8435"/>
          <a:stretch/>
        </p:blipFill>
        <p:spPr>
          <a:xfrm>
            <a:off x="4634336" y="909919"/>
            <a:ext cx="6227851" cy="3009398"/>
          </a:xfrm>
          <a:prstGeom prst="rect">
            <a:avLst/>
          </a:prstGeom>
        </p:spPr>
      </p:pic>
      <p:pic>
        <p:nvPicPr>
          <p:cNvPr id="6" name="圖片 6">
            <a:extLst>
              <a:ext uri="{FF2B5EF4-FFF2-40B4-BE49-F238E27FC236}">
                <a16:creationId xmlns:a16="http://schemas.microsoft.com/office/drawing/2014/main" id="{45B2B194-5EC7-4703-BCB3-879926896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601" y="1559576"/>
            <a:ext cx="1667719" cy="1737087"/>
          </a:xfrm>
          <a:prstGeom prst="rect">
            <a:avLst/>
          </a:prstGeom>
        </p:spPr>
      </p:pic>
      <p:sp>
        <p:nvSpPr>
          <p:cNvPr id="7" name="向右箭號 12">
            <a:extLst>
              <a:ext uri="{FF2B5EF4-FFF2-40B4-BE49-F238E27FC236}">
                <a16:creationId xmlns:a16="http://schemas.microsoft.com/office/drawing/2014/main" id="{598F20E0-1F15-4A73-BE33-632DD2262B42}"/>
              </a:ext>
            </a:extLst>
          </p:cNvPr>
          <p:cNvSpPr/>
          <p:nvPr/>
        </p:nvSpPr>
        <p:spPr>
          <a:xfrm>
            <a:off x="3528256" y="2294012"/>
            <a:ext cx="667144" cy="3993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Picture 7">
            <a:extLst>
              <a:ext uri="{FF2B5EF4-FFF2-40B4-BE49-F238E27FC236}">
                <a16:creationId xmlns:a16="http://schemas.microsoft.com/office/drawing/2014/main" id="{EEDFD185-DA20-4E22-AC31-B15BA0423BCC}"/>
              </a:ext>
            </a:extLst>
          </p:cNvPr>
          <p:cNvPicPr>
            <a:picLocks noChangeAspect="1"/>
          </p:cNvPicPr>
          <p:nvPr/>
        </p:nvPicPr>
        <p:blipFill>
          <a:blip r:embed="rId4"/>
          <a:stretch>
            <a:fillRect/>
          </a:stretch>
        </p:blipFill>
        <p:spPr>
          <a:xfrm>
            <a:off x="4873551" y="4132068"/>
            <a:ext cx="5870407" cy="2186966"/>
          </a:xfrm>
          <a:prstGeom prst="rect">
            <a:avLst/>
          </a:prstGeom>
        </p:spPr>
      </p:pic>
    </p:spTree>
    <p:extLst>
      <p:ext uri="{BB962C8B-B14F-4D97-AF65-F5344CB8AC3E}">
        <p14:creationId xmlns:p14="http://schemas.microsoft.com/office/powerpoint/2010/main" val="75765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D779-A2B3-462D-8AFB-FF152A4E753B}"/>
              </a:ext>
            </a:extLst>
          </p:cNvPr>
          <p:cNvSpPr>
            <a:spLocks noGrp="1"/>
          </p:cNvSpPr>
          <p:nvPr>
            <p:ph type="title"/>
          </p:nvPr>
        </p:nvSpPr>
        <p:spPr/>
        <p:txBody>
          <a:bodyPr/>
          <a:lstStyle/>
          <a:p>
            <a:r>
              <a:rPr lang="en-US" dirty="0"/>
              <a:t>Challenges </a:t>
            </a:r>
          </a:p>
        </p:txBody>
      </p:sp>
      <p:sp>
        <p:nvSpPr>
          <p:cNvPr id="3" name="Content Placeholder 2">
            <a:extLst>
              <a:ext uri="{FF2B5EF4-FFF2-40B4-BE49-F238E27FC236}">
                <a16:creationId xmlns:a16="http://schemas.microsoft.com/office/drawing/2014/main" id="{BC2E26E8-7171-4A4A-8C85-A3E3BAB86873}"/>
              </a:ext>
            </a:extLst>
          </p:cNvPr>
          <p:cNvSpPr>
            <a:spLocks noGrp="1"/>
          </p:cNvSpPr>
          <p:nvPr>
            <p:ph idx="1"/>
          </p:nvPr>
        </p:nvSpPr>
        <p:spPr/>
        <p:txBody>
          <a:bodyPr/>
          <a:lstStyle/>
          <a:p>
            <a:r>
              <a:rPr lang="en-US" dirty="0"/>
              <a:t>Training a deep learning network takes weeks even on GPUs</a:t>
            </a:r>
          </a:p>
          <a:p>
            <a:r>
              <a:rPr lang="en-US" dirty="0"/>
              <a:t>Convert the spectrogram back to audio file</a:t>
            </a:r>
          </a:p>
          <a:p>
            <a:r>
              <a:rPr lang="en-US" dirty="0"/>
              <a:t>Denoise</a:t>
            </a:r>
          </a:p>
          <a:p>
            <a:endParaRPr lang="en-US" dirty="0"/>
          </a:p>
          <a:p>
            <a:endParaRPr lang="en-US" dirty="0"/>
          </a:p>
        </p:txBody>
      </p:sp>
    </p:spTree>
    <p:extLst>
      <p:ext uri="{BB962C8B-B14F-4D97-AF65-F5344CB8AC3E}">
        <p14:creationId xmlns:p14="http://schemas.microsoft.com/office/powerpoint/2010/main" val="2135855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584329"/>
            <a:ext cx="10515600" cy="1325563"/>
          </a:xfrm>
        </p:spPr>
        <p:txBody>
          <a:bodyPr>
            <a:normAutofit/>
          </a:bodyPr>
          <a:lstStyle/>
          <a:p>
            <a:pPr>
              <a:lnSpc>
                <a:spcPct val="100000"/>
              </a:lnSpc>
            </a:pPr>
            <a:r>
              <a:rPr lang="en-US" altLang="zh-TW" dirty="0"/>
              <a:t>Solution</a:t>
            </a:r>
            <a:r>
              <a:rPr lang="en-US" altLang="zh-TW" sz="3600" b="1" dirty="0"/>
              <a:t>: </a:t>
            </a:r>
            <a:br>
              <a:rPr lang="en-US" altLang="zh-TW" sz="3600" b="1" dirty="0"/>
            </a:br>
            <a:r>
              <a:rPr lang="en-US" altLang="zh-TW" sz="3600" b="1" dirty="0"/>
              <a:t>pre-trained convolutional neural network</a:t>
            </a:r>
            <a:endParaRPr lang="zh-TW" altLang="en-US" sz="3600" b="1" dirty="0"/>
          </a:p>
        </p:txBody>
      </p:sp>
      <p:sp>
        <p:nvSpPr>
          <p:cNvPr id="3" name="內容版面配置區 2"/>
          <p:cNvSpPr>
            <a:spLocks noGrp="1"/>
          </p:cNvSpPr>
          <p:nvPr>
            <p:ph idx="1"/>
          </p:nvPr>
        </p:nvSpPr>
        <p:spPr>
          <a:xfrm>
            <a:off x="838200" y="1988463"/>
            <a:ext cx="10515600" cy="2044918"/>
          </a:xfrm>
        </p:spPr>
        <p:txBody>
          <a:bodyPr/>
          <a:lstStyle/>
          <a:p>
            <a:pPr marL="0" indent="0">
              <a:buNone/>
            </a:pPr>
            <a:r>
              <a:rPr lang="en-US" altLang="zh-TW" dirty="0"/>
              <a:t>Advantages:</a:t>
            </a:r>
          </a:p>
          <a:p>
            <a:pPr marL="0" indent="0">
              <a:buNone/>
            </a:pPr>
            <a:r>
              <a:rPr lang="en-US" altLang="zh-TW" dirty="0"/>
              <a:t>    - Spare training time</a:t>
            </a:r>
          </a:p>
          <a:p>
            <a:pPr marL="0" indent="0">
              <a:buNone/>
            </a:pPr>
            <a:r>
              <a:rPr lang="en-US" altLang="zh-TW" dirty="0"/>
              <a:t>    - Model already recognizes features</a:t>
            </a:r>
          </a:p>
          <a:p>
            <a:pPr marL="0" indent="0">
              <a:buNone/>
            </a:pPr>
            <a:r>
              <a:rPr lang="en-US" altLang="zh-TW" dirty="0"/>
              <a:t>Models of choice:</a:t>
            </a:r>
          </a:p>
          <a:p>
            <a:pPr marL="0" indent="0">
              <a:buNone/>
            </a:pPr>
            <a:endParaRPr lang="en-US" altLang="zh-TW" sz="4000" b="1" dirty="0"/>
          </a:p>
        </p:txBody>
      </p:sp>
      <p:sp>
        <p:nvSpPr>
          <p:cNvPr id="4" name="文字方塊 3"/>
          <p:cNvSpPr txBox="1"/>
          <p:nvPr/>
        </p:nvSpPr>
        <p:spPr>
          <a:xfrm>
            <a:off x="3050088" y="4033380"/>
            <a:ext cx="2373682" cy="769441"/>
          </a:xfrm>
          <a:prstGeom prst="rect">
            <a:avLst/>
          </a:prstGeom>
          <a:noFill/>
        </p:spPr>
        <p:txBody>
          <a:bodyPr wrap="square" rtlCol="0">
            <a:spAutoFit/>
          </a:bodyPr>
          <a:lstStyle/>
          <a:p>
            <a:r>
              <a:rPr lang="en-US" altLang="zh-TW" sz="4400" b="1" dirty="0">
                <a:latin typeface="Comic Sans MS" panose="030F0702030302020204" pitchFamily="66" charset="0"/>
              </a:rPr>
              <a:t>VGG</a:t>
            </a:r>
            <a:endParaRPr lang="zh-TW" altLang="en-US" sz="4400" b="1" dirty="0">
              <a:latin typeface="Comic Sans MS" panose="030F0702030302020204" pitchFamily="66" charset="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1846" y="4442146"/>
            <a:ext cx="4831708" cy="2415854"/>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0521" y="4891483"/>
            <a:ext cx="3106778" cy="1537698"/>
          </a:xfrm>
          <a:prstGeom prst="rect">
            <a:avLst/>
          </a:prstGeom>
        </p:spPr>
      </p:pic>
      <p:sp>
        <p:nvSpPr>
          <p:cNvPr id="5" name="文字方塊 4"/>
          <p:cNvSpPr txBox="1"/>
          <p:nvPr/>
        </p:nvSpPr>
        <p:spPr>
          <a:xfrm>
            <a:off x="7203510" y="4033381"/>
            <a:ext cx="2247378" cy="769441"/>
          </a:xfrm>
          <a:prstGeom prst="rect">
            <a:avLst/>
          </a:prstGeom>
          <a:noFill/>
        </p:spPr>
        <p:txBody>
          <a:bodyPr wrap="square" rtlCol="0">
            <a:spAutoFit/>
          </a:bodyPr>
          <a:lstStyle/>
          <a:p>
            <a:r>
              <a:rPr lang="en-US" altLang="zh-TW" sz="4400" b="1" dirty="0" err="1">
                <a:latin typeface="Comic Sans MS" panose="030F0702030302020204" pitchFamily="66" charset="0"/>
              </a:rPr>
              <a:t>VGGish</a:t>
            </a:r>
            <a:endParaRPr lang="zh-TW" altLang="en-US" sz="4400" b="1" dirty="0">
              <a:latin typeface="Comic Sans MS" panose="030F0702030302020204" pitchFamily="66" charset="0"/>
            </a:endParaRPr>
          </a:p>
        </p:txBody>
      </p:sp>
    </p:spTree>
    <p:extLst>
      <p:ext uri="{BB962C8B-B14F-4D97-AF65-F5344CB8AC3E}">
        <p14:creationId xmlns:p14="http://schemas.microsoft.com/office/powerpoint/2010/main" val="312303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Transferring process with </a:t>
            </a:r>
            <a:r>
              <a:rPr lang="en-US" altLang="zh-TW" b="1" dirty="0" err="1"/>
              <a:t>VGGish</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938" y="3784173"/>
            <a:ext cx="4432245" cy="2954829"/>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751" y="1640585"/>
            <a:ext cx="3989540" cy="2659694"/>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4090" y="3959212"/>
            <a:ext cx="4058922" cy="2705948"/>
          </a:xfrm>
          <a:prstGeom prst="rect">
            <a:avLst/>
          </a:prstGeom>
        </p:spPr>
      </p:pic>
      <p:cxnSp>
        <p:nvCxnSpPr>
          <p:cNvPr id="8" name="弧形接點 7"/>
          <p:cNvCxnSpPr>
            <a:stCxn id="5" idx="1"/>
            <a:endCxn id="4" idx="0"/>
          </p:cNvCxnSpPr>
          <p:nvPr/>
        </p:nvCxnSpPr>
        <p:spPr>
          <a:xfrm rot="10800000" flipV="1">
            <a:off x="2146185" y="2970431"/>
            <a:ext cx="1824566" cy="813741"/>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文字方塊 9"/>
          <p:cNvSpPr txBox="1"/>
          <p:nvPr/>
        </p:nvSpPr>
        <p:spPr>
          <a:xfrm rot="1189147">
            <a:off x="8404441" y="2414265"/>
            <a:ext cx="2505206" cy="646331"/>
          </a:xfrm>
          <a:prstGeom prst="rect">
            <a:avLst/>
          </a:prstGeom>
          <a:noFill/>
        </p:spPr>
        <p:txBody>
          <a:bodyPr wrap="square" rtlCol="0">
            <a:spAutoFit/>
          </a:bodyPr>
          <a:lstStyle/>
          <a:p>
            <a:r>
              <a:rPr lang="en-US" altLang="zh-TW" dirty="0"/>
              <a:t>Content Weight: 10</a:t>
            </a:r>
          </a:p>
          <a:p>
            <a:r>
              <a:rPr lang="en-US" altLang="zh-TW" dirty="0"/>
              <a:t>Style Weight: 1.5</a:t>
            </a:r>
            <a:endParaRPr lang="zh-TW" altLang="en-US" dirty="0"/>
          </a:p>
        </p:txBody>
      </p:sp>
      <p:cxnSp>
        <p:nvCxnSpPr>
          <p:cNvPr id="7" name="弧形接點 6"/>
          <p:cNvCxnSpPr>
            <a:stCxn id="5" idx="3"/>
            <a:endCxn id="6" idx="0"/>
          </p:cNvCxnSpPr>
          <p:nvPr/>
        </p:nvCxnSpPr>
        <p:spPr>
          <a:xfrm>
            <a:off x="7960291" y="2970432"/>
            <a:ext cx="1953260" cy="988780"/>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字方塊 10"/>
          <p:cNvSpPr txBox="1"/>
          <p:nvPr/>
        </p:nvSpPr>
        <p:spPr>
          <a:xfrm rot="20259088">
            <a:off x="1053134" y="2254878"/>
            <a:ext cx="2505206" cy="646331"/>
          </a:xfrm>
          <a:prstGeom prst="rect">
            <a:avLst/>
          </a:prstGeom>
          <a:noFill/>
        </p:spPr>
        <p:txBody>
          <a:bodyPr wrap="square" rtlCol="0">
            <a:spAutoFit/>
          </a:bodyPr>
          <a:lstStyle/>
          <a:p>
            <a:r>
              <a:rPr lang="en-US" altLang="zh-TW" dirty="0"/>
              <a:t>Content Weight: 1.5</a:t>
            </a:r>
          </a:p>
          <a:p>
            <a:r>
              <a:rPr lang="en-US" altLang="zh-TW" dirty="0"/>
              <a:t>Style Weight: 10</a:t>
            </a:r>
            <a:endParaRPr lang="zh-TW" altLang="en-US" dirty="0"/>
          </a:p>
        </p:txBody>
      </p:sp>
      <p:sp>
        <p:nvSpPr>
          <p:cNvPr id="12" name="文字方塊 11"/>
          <p:cNvSpPr txBox="1"/>
          <p:nvPr/>
        </p:nvSpPr>
        <p:spPr>
          <a:xfrm>
            <a:off x="4565737" y="4496844"/>
            <a:ext cx="3100192" cy="830997"/>
          </a:xfrm>
          <a:prstGeom prst="rect">
            <a:avLst/>
          </a:prstGeom>
          <a:noFill/>
        </p:spPr>
        <p:txBody>
          <a:bodyPr wrap="square" rtlCol="0">
            <a:spAutoFit/>
          </a:bodyPr>
          <a:lstStyle/>
          <a:p>
            <a:pPr algn="ctr"/>
            <a:r>
              <a:rPr lang="en-US" altLang="zh-TW" sz="2400" dirty="0"/>
              <a:t>Content Layer: 5</a:t>
            </a:r>
            <a:r>
              <a:rPr lang="en-US" altLang="zh-TW" sz="2400" baseline="30000" dirty="0"/>
              <a:t>th</a:t>
            </a:r>
            <a:r>
              <a:rPr lang="en-US" altLang="zh-TW" sz="2400" dirty="0"/>
              <a:t> RELU</a:t>
            </a:r>
          </a:p>
          <a:p>
            <a:pPr algn="ctr"/>
            <a:r>
              <a:rPr lang="en-US" altLang="zh-TW" sz="2400" dirty="0"/>
              <a:t>Style Layer: 1</a:t>
            </a:r>
            <a:r>
              <a:rPr lang="en-US" altLang="zh-TW" sz="2400" baseline="30000" dirty="0"/>
              <a:t>st</a:t>
            </a:r>
            <a:r>
              <a:rPr lang="en-US" altLang="zh-TW" sz="2400" dirty="0"/>
              <a:t> RELU</a:t>
            </a:r>
            <a:endParaRPr lang="zh-TW" altLang="en-US" sz="2400" dirty="0"/>
          </a:p>
        </p:txBody>
      </p:sp>
      <p:sp>
        <p:nvSpPr>
          <p:cNvPr id="9" name="Rectangle 8">
            <a:extLst>
              <a:ext uri="{FF2B5EF4-FFF2-40B4-BE49-F238E27FC236}">
                <a16:creationId xmlns:a16="http://schemas.microsoft.com/office/drawing/2014/main" id="{9DB51A7D-E508-4130-8906-FFA30471BCB0}"/>
              </a:ext>
            </a:extLst>
          </p:cNvPr>
          <p:cNvSpPr/>
          <p:nvPr/>
        </p:nvSpPr>
        <p:spPr>
          <a:xfrm rot="21355006">
            <a:off x="2709355" y="5531658"/>
            <a:ext cx="630134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Cannot convert back!</a:t>
            </a:r>
          </a:p>
        </p:txBody>
      </p:sp>
    </p:spTree>
    <p:extLst>
      <p:ext uri="{BB962C8B-B14F-4D97-AF65-F5344CB8AC3E}">
        <p14:creationId xmlns:p14="http://schemas.microsoft.com/office/powerpoint/2010/main" val="285283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6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665A8-4BBC-4F05-BF7C-8F85EB32848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TW" sz="2600" b="1" kern="1200" dirty="0">
                <a:solidFill>
                  <a:srgbClr val="FFFFFF"/>
                </a:solidFill>
                <a:latin typeface="+mj-lt"/>
                <a:ea typeface="+mj-ea"/>
                <a:cs typeface="+mj-cs"/>
              </a:rPr>
              <a:t>Music Style Transfer </a:t>
            </a:r>
            <a:br>
              <a:rPr lang="en-US" altLang="zh-TW" sz="2600" b="1" kern="1200" dirty="0">
                <a:solidFill>
                  <a:srgbClr val="FFFFFF"/>
                </a:solidFill>
                <a:latin typeface="+mj-lt"/>
                <a:ea typeface="+mj-ea"/>
                <a:cs typeface="+mj-cs"/>
              </a:rPr>
            </a:br>
            <a:r>
              <a:rPr lang="en-US" altLang="zh-TW" sz="2600" b="1" kern="1200" dirty="0">
                <a:solidFill>
                  <a:srgbClr val="FFFFFF"/>
                </a:solidFill>
                <a:latin typeface="+mj-lt"/>
                <a:ea typeface="+mj-ea"/>
                <a:cs typeface="+mj-cs"/>
              </a:rPr>
              <a:t>With VGG16 network</a:t>
            </a:r>
            <a:endParaRPr lang="en-US" sz="26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69DF4843-3B2E-432A-8FCA-9DFDF1BBBD25}"/>
              </a:ext>
            </a:extLst>
          </p:cNvPr>
          <p:cNvSpPr txBox="1"/>
          <p:nvPr/>
        </p:nvSpPr>
        <p:spPr>
          <a:xfrm>
            <a:off x="3901857" y="501041"/>
            <a:ext cx="6732739" cy="830997"/>
          </a:xfrm>
          <a:prstGeom prst="rect">
            <a:avLst/>
          </a:prstGeom>
          <a:noFill/>
        </p:spPr>
        <p:txBody>
          <a:bodyPr wrap="square" rtlCol="0">
            <a:spAutoFit/>
          </a:bodyPr>
          <a:lstStyle/>
          <a:p>
            <a:r>
              <a:rPr lang="en-US" sz="2400" dirty="0"/>
              <a:t>VGG16 – A high-accuracy, very deep convolutional neural network for image classification</a:t>
            </a:r>
          </a:p>
        </p:txBody>
      </p:sp>
      <p:grpSp>
        <p:nvGrpSpPr>
          <p:cNvPr id="7" name="Group 6">
            <a:extLst>
              <a:ext uri="{FF2B5EF4-FFF2-40B4-BE49-F238E27FC236}">
                <a16:creationId xmlns:a16="http://schemas.microsoft.com/office/drawing/2014/main" id="{74EDFF54-FD73-41A6-BF18-A6AC88BD5331}"/>
              </a:ext>
            </a:extLst>
          </p:cNvPr>
          <p:cNvGrpSpPr/>
          <p:nvPr/>
        </p:nvGrpSpPr>
        <p:grpSpPr>
          <a:xfrm>
            <a:off x="3828598" y="1585348"/>
            <a:ext cx="7188199" cy="4610405"/>
            <a:chOff x="3828598" y="1585348"/>
            <a:chExt cx="7188199" cy="4610405"/>
          </a:xfrm>
        </p:grpSpPr>
        <p:pic>
          <p:nvPicPr>
            <p:cNvPr id="1026" name="Picture 2" descr="Image result for vgg16">
              <a:extLst>
                <a:ext uri="{FF2B5EF4-FFF2-40B4-BE49-F238E27FC236}">
                  <a16:creationId xmlns:a16="http://schemas.microsoft.com/office/drawing/2014/main" id="{6109956B-8CDF-4D70-A98C-2D5C172FC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8598" y="1585348"/>
              <a:ext cx="7188199" cy="40972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6E3B8A-12B2-41B5-86B5-13F91E71136E}"/>
                </a:ext>
              </a:extLst>
            </p:cNvPr>
            <p:cNvSpPr txBox="1"/>
            <p:nvPr/>
          </p:nvSpPr>
          <p:spPr>
            <a:xfrm>
              <a:off x="4427951" y="5826421"/>
              <a:ext cx="6526060" cy="369332"/>
            </a:xfrm>
            <a:prstGeom prst="rect">
              <a:avLst/>
            </a:prstGeom>
            <a:noFill/>
          </p:spPr>
          <p:txBody>
            <a:bodyPr wrap="square" rtlCol="0">
              <a:spAutoFit/>
            </a:bodyPr>
            <a:lstStyle/>
            <a:p>
              <a:r>
                <a:rPr lang="en-US" dirty="0"/>
                <a:t>Figure 1. Architecture of VGG-16 Convolutional neural network</a:t>
              </a:r>
            </a:p>
          </p:txBody>
        </p:sp>
      </p:grpSp>
    </p:spTree>
    <p:extLst>
      <p:ext uri="{BB962C8B-B14F-4D97-AF65-F5344CB8AC3E}">
        <p14:creationId xmlns:p14="http://schemas.microsoft.com/office/powerpoint/2010/main" val="226276137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1332</TotalTime>
  <Words>442</Words>
  <Application>Microsoft Office PowerPoint</Application>
  <PresentationFormat>Widescreen</PresentationFormat>
  <Paragraphs>125</Paragraphs>
  <Slides>19</Slides>
  <Notes>7</Notes>
  <HiddenSlides>0</HiddenSlides>
  <MMClips>18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等线 Light</vt:lpstr>
      <vt:lpstr>新細明體</vt:lpstr>
      <vt:lpstr>Agency FB</vt:lpstr>
      <vt:lpstr>Arial</vt:lpstr>
      <vt:lpstr>Bradley Hand ITC</vt:lpstr>
      <vt:lpstr>Calibri</vt:lpstr>
      <vt:lpstr>Calibri Light</vt:lpstr>
      <vt:lpstr>Comic Sans MS</vt:lpstr>
      <vt:lpstr>Palatino Linotype</vt:lpstr>
      <vt:lpstr>Wingdings</vt:lpstr>
      <vt:lpstr>Office Theme</vt:lpstr>
      <vt:lpstr>Music Style Transfer  With  Pretrained Convolutional Neural Networks</vt:lpstr>
      <vt:lpstr>Problem &amp; motivation</vt:lpstr>
      <vt:lpstr>Literature review</vt:lpstr>
      <vt:lpstr>PowerPoint Presentation</vt:lpstr>
      <vt:lpstr>Innovation</vt:lpstr>
      <vt:lpstr>Challenges </vt:lpstr>
      <vt:lpstr>Solution:  pre-trained convolutional neural network</vt:lpstr>
      <vt:lpstr>Transferring process with VGGish</vt:lpstr>
      <vt:lpstr>Music Style Transfer  With VGG16 network</vt:lpstr>
      <vt:lpstr>PowerPoint Presentation</vt:lpstr>
      <vt:lpstr>Sensing </vt:lpstr>
      <vt:lpstr>How feature extractor works</vt:lpstr>
      <vt:lpstr>Feature: style and content </vt:lpstr>
      <vt:lpstr>Loss function </vt:lpstr>
      <vt:lpstr>Loss function </vt:lpstr>
      <vt:lpstr>Optimizing process</vt:lpstr>
      <vt:lpstr>Result</vt:lpstr>
      <vt:lpstr>Discussion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Style Transfer With Pretrained Convolutional Neural Networks</dc:title>
  <dc:creator>Jiayi Wang</dc:creator>
  <cp:lastModifiedBy>Jiayi Wang</cp:lastModifiedBy>
  <cp:revision>54</cp:revision>
  <dcterms:created xsi:type="dcterms:W3CDTF">2018-04-29T23:46:10Z</dcterms:created>
  <dcterms:modified xsi:type="dcterms:W3CDTF">2018-05-01T19:13:15Z</dcterms:modified>
</cp:coreProperties>
</file>